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58" r:id="rId5"/>
    <p:sldId id="260" r:id="rId6"/>
    <p:sldId id="262" r:id="rId7"/>
    <p:sldId id="27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C4EE6F-2212-4189-B3A5-AD84604E6FBD}" v="148" dt="2025-03-07T18:24:36.0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616" autoAdjust="0"/>
  </p:normalViewPr>
  <p:slideViewPr>
    <p:cSldViewPr snapToGrid="0">
      <p:cViewPr varScale="1">
        <p:scale>
          <a:sx n="50" d="100"/>
          <a:sy n="50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ine, Emily" userId="6dbbd140-368c-43e7-92ff-e0fa065c92e2" providerId="ADAL" clId="{CEC4EE6F-2212-4189-B3A5-AD84604E6FBD}"/>
    <pc:docChg chg="undo custSel addSld delSld modSld">
      <pc:chgData name="Levine, Emily" userId="6dbbd140-368c-43e7-92ff-e0fa065c92e2" providerId="ADAL" clId="{CEC4EE6F-2212-4189-B3A5-AD84604E6FBD}" dt="2025-03-07T18:25:45.192" v="4616" actId="20577"/>
      <pc:docMkLst>
        <pc:docMk/>
      </pc:docMkLst>
      <pc:sldChg chg="modSp mod modNotesTx">
        <pc:chgData name="Levine, Emily" userId="6dbbd140-368c-43e7-92ff-e0fa065c92e2" providerId="ADAL" clId="{CEC4EE6F-2212-4189-B3A5-AD84604E6FBD}" dt="2025-03-07T18:25:45.192" v="4616" actId="20577"/>
        <pc:sldMkLst>
          <pc:docMk/>
          <pc:sldMk cId="3098029072" sldId="256"/>
        </pc:sldMkLst>
        <pc:spChg chg="mod">
          <ac:chgData name="Levine, Emily" userId="6dbbd140-368c-43e7-92ff-e0fa065c92e2" providerId="ADAL" clId="{CEC4EE6F-2212-4189-B3A5-AD84604E6FBD}" dt="2025-03-07T18:25:45.192" v="4616" actId="20577"/>
          <ac:spMkLst>
            <pc:docMk/>
            <pc:sldMk cId="3098029072" sldId="256"/>
            <ac:spMk id="3" creationId="{3E27D3BC-D5A5-A25B-01D4-318403A8D1B8}"/>
          </ac:spMkLst>
        </pc:spChg>
      </pc:sldChg>
      <pc:sldChg chg="addSp delSp modSp mod setBg setClrOvrMap modNotesTx">
        <pc:chgData name="Levine, Emily" userId="6dbbd140-368c-43e7-92ff-e0fa065c92e2" providerId="ADAL" clId="{CEC4EE6F-2212-4189-B3A5-AD84604E6FBD}" dt="2025-03-07T17:30:06.637" v="4126" actId="20577"/>
        <pc:sldMkLst>
          <pc:docMk/>
          <pc:sldMk cId="217615982" sldId="257"/>
        </pc:sldMkLst>
        <pc:spChg chg="del">
          <ac:chgData name="Levine, Emily" userId="6dbbd140-368c-43e7-92ff-e0fa065c92e2" providerId="ADAL" clId="{CEC4EE6F-2212-4189-B3A5-AD84604E6FBD}" dt="2025-03-06T21:17:32.363" v="1" actId="478"/>
          <ac:spMkLst>
            <pc:docMk/>
            <pc:sldMk cId="217615982" sldId="257"/>
            <ac:spMk id="2" creationId="{192C2D51-E18C-E634-4A77-894B7D9A5BBB}"/>
          </ac:spMkLst>
        </pc:spChg>
        <pc:spChg chg="mod ord">
          <ac:chgData name="Levine, Emily" userId="6dbbd140-368c-43e7-92ff-e0fa065c92e2" providerId="ADAL" clId="{CEC4EE6F-2212-4189-B3A5-AD84604E6FBD}" dt="2025-03-06T21:19:49.822" v="14" actId="403"/>
          <ac:spMkLst>
            <pc:docMk/>
            <pc:sldMk cId="217615982" sldId="257"/>
            <ac:spMk id="3" creationId="{E5CD8B1E-33E2-8249-F472-F786E1EF53AA}"/>
          </ac:spMkLst>
        </pc:spChg>
        <pc:spChg chg="add del">
          <ac:chgData name="Levine, Emily" userId="6dbbd140-368c-43e7-92ff-e0fa065c92e2" providerId="ADAL" clId="{CEC4EE6F-2212-4189-B3A5-AD84604E6FBD}" dt="2025-03-06T21:19:12.507" v="5" actId="26606"/>
          <ac:spMkLst>
            <pc:docMk/>
            <pc:sldMk cId="217615982" sldId="257"/>
            <ac:spMk id="10" creationId="{9228552E-C8B1-4A80-8448-0787CE0FC704}"/>
          </ac:spMkLst>
        </pc:spChg>
        <pc:spChg chg="add del">
          <ac:chgData name="Levine, Emily" userId="6dbbd140-368c-43e7-92ff-e0fa065c92e2" providerId="ADAL" clId="{CEC4EE6F-2212-4189-B3A5-AD84604E6FBD}" dt="2025-03-06T21:19:28.298" v="7" actId="26606"/>
          <ac:spMkLst>
            <pc:docMk/>
            <pc:sldMk cId="217615982" sldId="257"/>
            <ac:spMk id="12" creationId="{3F0B8CEB-8279-4E5E-A0CE-1FC9F71736F2}"/>
          </ac:spMkLst>
        </pc:spChg>
        <pc:spChg chg="add del">
          <ac:chgData name="Levine, Emily" userId="6dbbd140-368c-43e7-92ff-e0fa065c92e2" providerId="ADAL" clId="{CEC4EE6F-2212-4189-B3A5-AD84604E6FBD}" dt="2025-03-06T21:19:28.298" v="7" actId="26606"/>
          <ac:spMkLst>
            <pc:docMk/>
            <pc:sldMk cId="217615982" sldId="257"/>
            <ac:spMk id="13" creationId="{23E547B5-89CF-4EC0-96DE-25771AED0799}"/>
          </ac:spMkLst>
        </pc:spChg>
        <pc:spChg chg="add del">
          <ac:chgData name="Levine, Emily" userId="6dbbd140-368c-43e7-92ff-e0fa065c92e2" providerId="ADAL" clId="{CEC4EE6F-2212-4189-B3A5-AD84604E6FBD}" dt="2025-03-06T21:19:42.861" v="11" actId="26606"/>
          <ac:spMkLst>
            <pc:docMk/>
            <pc:sldMk cId="217615982" sldId="257"/>
            <ac:spMk id="18" creationId="{743AA782-23D1-4521-8CAD-47662984AA08}"/>
          </ac:spMkLst>
        </pc:spChg>
        <pc:spChg chg="add del">
          <ac:chgData name="Levine, Emily" userId="6dbbd140-368c-43e7-92ff-e0fa065c92e2" providerId="ADAL" clId="{CEC4EE6F-2212-4189-B3A5-AD84604E6FBD}" dt="2025-03-06T21:19:42.861" v="11" actId="26606"/>
          <ac:spMkLst>
            <pc:docMk/>
            <pc:sldMk cId="217615982" sldId="257"/>
            <ac:spMk id="20" creationId="{650D18FE-0824-4A46-B22C-A86B52E5780A}"/>
          </ac:spMkLst>
        </pc:spChg>
        <pc:spChg chg="add del">
          <ac:chgData name="Levine, Emily" userId="6dbbd140-368c-43e7-92ff-e0fa065c92e2" providerId="ADAL" clId="{CEC4EE6F-2212-4189-B3A5-AD84604E6FBD}" dt="2025-03-06T21:19:42.858" v="10" actId="26606"/>
          <ac:spMkLst>
            <pc:docMk/>
            <pc:sldMk cId="217615982" sldId="257"/>
            <ac:spMk id="25" creationId="{743AA782-23D1-4521-8CAD-47662984AA08}"/>
          </ac:spMkLst>
        </pc:spChg>
        <pc:spChg chg="add del">
          <ac:chgData name="Levine, Emily" userId="6dbbd140-368c-43e7-92ff-e0fa065c92e2" providerId="ADAL" clId="{CEC4EE6F-2212-4189-B3A5-AD84604E6FBD}" dt="2025-03-06T21:19:42.858" v="10" actId="26606"/>
          <ac:spMkLst>
            <pc:docMk/>
            <pc:sldMk cId="217615982" sldId="257"/>
            <ac:spMk id="27" creationId="{650D18FE-0824-4A46-B22C-A86B52E5780A}"/>
          </ac:spMkLst>
        </pc:spChg>
        <pc:spChg chg="add">
          <ac:chgData name="Levine, Emily" userId="6dbbd140-368c-43e7-92ff-e0fa065c92e2" providerId="ADAL" clId="{CEC4EE6F-2212-4189-B3A5-AD84604E6FBD}" dt="2025-03-06T21:19:42.861" v="11" actId="26606"/>
          <ac:spMkLst>
            <pc:docMk/>
            <pc:sldMk cId="217615982" sldId="257"/>
            <ac:spMk id="29" creationId="{743AA782-23D1-4521-8CAD-47662984AA08}"/>
          </ac:spMkLst>
        </pc:spChg>
        <pc:spChg chg="add">
          <ac:chgData name="Levine, Emily" userId="6dbbd140-368c-43e7-92ff-e0fa065c92e2" providerId="ADAL" clId="{CEC4EE6F-2212-4189-B3A5-AD84604E6FBD}" dt="2025-03-06T21:19:42.861" v="11" actId="26606"/>
          <ac:spMkLst>
            <pc:docMk/>
            <pc:sldMk cId="217615982" sldId="257"/>
            <ac:spMk id="30" creationId="{71877DBC-BB60-40F0-AC93-2ACDBAAE60CE}"/>
          </ac:spMkLst>
        </pc:spChg>
        <pc:picChg chg="add mod ord">
          <ac:chgData name="Levine, Emily" userId="6dbbd140-368c-43e7-92ff-e0fa065c92e2" providerId="ADAL" clId="{CEC4EE6F-2212-4189-B3A5-AD84604E6FBD}" dt="2025-03-06T21:19:28.298" v="7" actId="26606"/>
          <ac:picMkLst>
            <pc:docMk/>
            <pc:sldMk cId="217615982" sldId="257"/>
            <ac:picMk id="5" creationId="{CA7EB6F2-D689-23B4-51E7-7CAB68FD6C11}"/>
          </ac:picMkLst>
        </pc:picChg>
      </pc:sldChg>
      <pc:sldChg chg="addSp delSp modSp add mod modNotesTx">
        <pc:chgData name="Levine, Emily" userId="6dbbd140-368c-43e7-92ff-e0fa065c92e2" providerId="ADAL" clId="{CEC4EE6F-2212-4189-B3A5-AD84604E6FBD}" dt="2025-03-07T17:30:59.060" v="4137" actId="20577"/>
        <pc:sldMkLst>
          <pc:docMk/>
          <pc:sldMk cId="1030320297" sldId="258"/>
        </pc:sldMkLst>
        <pc:spChg chg="mod ord">
          <ac:chgData name="Levine, Emily" userId="6dbbd140-368c-43e7-92ff-e0fa065c92e2" providerId="ADAL" clId="{CEC4EE6F-2212-4189-B3A5-AD84604E6FBD}" dt="2025-03-07T17:30:43.670" v="4131" actId="403"/>
          <ac:spMkLst>
            <pc:docMk/>
            <pc:sldMk cId="1030320297" sldId="258"/>
            <ac:spMk id="3" creationId="{E5CD8B1E-33E2-8249-F472-F786E1EF53AA}"/>
          </ac:spMkLst>
        </pc:spChg>
        <pc:spChg chg="del">
          <ac:chgData name="Levine, Emily" userId="6dbbd140-368c-43e7-92ff-e0fa065c92e2" providerId="ADAL" clId="{CEC4EE6F-2212-4189-B3A5-AD84604E6FBD}" dt="2025-03-06T21:23:42.498" v="120" actId="26606"/>
          <ac:spMkLst>
            <pc:docMk/>
            <pc:sldMk cId="1030320297" sldId="258"/>
            <ac:spMk id="29" creationId="{743AA782-23D1-4521-8CAD-47662984AA08}"/>
          </ac:spMkLst>
        </pc:spChg>
        <pc:spChg chg="del">
          <ac:chgData name="Levine, Emily" userId="6dbbd140-368c-43e7-92ff-e0fa065c92e2" providerId="ADAL" clId="{CEC4EE6F-2212-4189-B3A5-AD84604E6FBD}" dt="2025-03-06T21:23:42.498" v="120" actId="26606"/>
          <ac:spMkLst>
            <pc:docMk/>
            <pc:sldMk cId="1030320297" sldId="258"/>
            <ac:spMk id="30" creationId="{71877DBC-BB60-40F0-AC93-2ACDBAAE60CE}"/>
          </ac:spMkLst>
        </pc:spChg>
        <pc:spChg chg="add del">
          <ac:chgData name="Levine, Emily" userId="6dbbd140-368c-43e7-92ff-e0fa065c92e2" providerId="ADAL" clId="{CEC4EE6F-2212-4189-B3A5-AD84604E6FBD}" dt="2025-03-06T21:25:25.374" v="168" actId="26606"/>
          <ac:spMkLst>
            <pc:docMk/>
            <pc:sldMk cId="1030320297" sldId="258"/>
            <ac:spMk id="35" creationId="{F13C74B1-5B17-4795-BED0-7140497B445A}"/>
          </ac:spMkLst>
        </pc:spChg>
        <pc:spChg chg="add del">
          <ac:chgData name="Levine, Emily" userId="6dbbd140-368c-43e7-92ff-e0fa065c92e2" providerId="ADAL" clId="{CEC4EE6F-2212-4189-B3A5-AD84604E6FBD}" dt="2025-03-06T21:25:25.374" v="168" actId="26606"/>
          <ac:spMkLst>
            <pc:docMk/>
            <pc:sldMk cId="1030320297" sldId="258"/>
            <ac:spMk id="37" creationId="{D4974D33-8DC5-464E-8C6D-BE58F0669C17}"/>
          </ac:spMkLst>
        </pc:spChg>
        <pc:spChg chg="add del">
          <ac:chgData name="Levine, Emily" userId="6dbbd140-368c-43e7-92ff-e0fa065c92e2" providerId="ADAL" clId="{CEC4EE6F-2212-4189-B3A5-AD84604E6FBD}" dt="2025-03-06T21:25:31.757" v="172" actId="26606"/>
          <ac:spMkLst>
            <pc:docMk/>
            <pc:sldMk cId="1030320297" sldId="258"/>
            <ac:spMk id="42" creationId="{F4F2FC05-7D27-410F-BDA9-ADF4831368C7}"/>
          </ac:spMkLst>
        </pc:spChg>
        <pc:spChg chg="add del">
          <ac:chgData name="Levine, Emily" userId="6dbbd140-368c-43e7-92ff-e0fa065c92e2" providerId="ADAL" clId="{CEC4EE6F-2212-4189-B3A5-AD84604E6FBD}" dt="2025-03-06T21:25:31.757" v="172" actId="26606"/>
          <ac:spMkLst>
            <pc:docMk/>
            <pc:sldMk cId="1030320297" sldId="258"/>
            <ac:spMk id="44" creationId="{9080D120-BD54-46E1-BA37-82F5E8089E90}"/>
          </ac:spMkLst>
        </pc:spChg>
        <pc:spChg chg="add del">
          <ac:chgData name="Levine, Emily" userId="6dbbd140-368c-43e7-92ff-e0fa065c92e2" providerId="ADAL" clId="{CEC4EE6F-2212-4189-B3A5-AD84604E6FBD}" dt="2025-03-06T21:25:31.757" v="172" actId="26606"/>
          <ac:spMkLst>
            <pc:docMk/>
            <pc:sldMk cId="1030320297" sldId="258"/>
            <ac:spMk id="46" creationId="{81D83946-74FA-498A-AC80-9926F041B5C5}"/>
          </ac:spMkLst>
        </pc:spChg>
        <pc:spChg chg="add del">
          <ac:chgData name="Levine, Emily" userId="6dbbd140-368c-43e7-92ff-e0fa065c92e2" providerId="ADAL" clId="{CEC4EE6F-2212-4189-B3A5-AD84604E6FBD}" dt="2025-03-06T21:25:31.757" v="172" actId="26606"/>
          <ac:spMkLst>
            <pc:docMk/>
            <pc:sldMk cId="1030320297" sldId="258"/>
            <ac:spMk id="48" creationId="{5060D983-8B52-443A-8183-2A1DE05618B5}"/>
          </ac:spMkLst>
        </pc:spChg>
        <pc:spChg chg="add del">
          <ac:chgData name="Levine, Emily" userId="6dbbd140-368c-43e7-92ff-e0fa065c92e2" providerId="ADAL" clId="{CEC4EE6F-2212-4189-B3A5-AD84604E6FBD}" dt="2025-03-06T21:25:31.754" v="171" actId="26606"/>
          <ac:spMkLst>
            <pc:docMk/>
            <pc:sldMk cId="1030320297" sldId="258"/>
            <ac:spMk id="53" creationId="{B1595A09-E336-4D1B-9B3A-06A2287A54E2}"/>
          </ac:spMkLst>
        </pc:spChg>
        <pc:spChg chg="add del">
          <ac:chgData name="Levine, Emily" userId="6dbbd140-368c-43e7-92ff-e0fa065c92e2" providerId="ADAL" clId="{CEC4EE6F-2212-4189-B3A5-AD84604E6FBD}" dt="2025-03-06T21:25:31.754" v="171" actId="26606"/>
          <ac:spMkLst>
            <pc:docMk/>
            <pc:sldMk cId="1030320297" sldId="258"/>
            <ac:spMk id="55" creationId="{3540989C-C7B8-473B-BF87-6F2DA6A90006}"/>
          </ac:spMkLst>
        </pc:spChg>
        <pc:spChg chg="add del">
          <ac:chgData name="Levine, Emily" userId="6dbbd140-368c-43e7-92ff-e0fa065c92e2" providerId="ADAL" clId="{CEC4EE6F-2212-4189-B3A5-AD84604E6FBD}" dt="2025-03-06T21:25:44.061" v="173" actId="26606"/>
          <ac:spMkLst>
            <pc:docMk/>
            <pc:sldMk cId="1030320297" sldId="258"/>
            <ac:spMk id="57" creationId="{04812C46-200A-4DEB-A05E-3ED6C68C2387}"/>
          </ac:spMkLst>
        </pc:spChg>
        <pc:spChg chg="add del">
          <ac:chgData name="Levine, Emily" userId="6dbbd140-368c-43e7-92ff-e0fa065c92e2" providerId="ADAL" clId="{CEC4EE6F-2212-4189-B3A5-AD84604E6FBD}" dt="2025-03-06T21:25:44.061" v="173" actId="26606"/>
          <ac:spMkLst>
            <pc:docMk/>
            <pc:sldMk cId="1030320297" sldId="258"/>
            <ac:spMk id="58" creationId="{D1EA859B-E555-4109-94F3-6700E046E008}"/>
          </ac:spMkLst>
        </pc:spChg>
        <pc:spChg chg="add">
          <ac:chgData name="Levine, Emily" userId="6dbbd140-368c-43e7-92ff-e0fa065c92e2" providerId="ADAL" clId="{CEC4EE6F-2212-4189-B3A5-AD84604E6FBD}" dt="2025-03-06T21:25:44.061" v="173" actId="26606"/>
          <ac:spMkLst>
            <pc:docMk/>
            <pc:sldMk cId="1030320297" sldId="258"/>
            <ac:spMk id="63" creationId="{2B97F24A-32CE-4C1C-A50D-3016B394DCFB}"/>
          </ac:spMkLst>
        </pc:spChg>
        <pc:spChg chg="add">
          <ac:chgData name="Levine, Emily" userId="6dbbd140-368c-43e7-92ff-e0fa065c92e2" providerId="ADAL" clId="{CEC4EE6F-2212-4189-B3A5-AD84604E6FBD}" dt="2025-03-06T21:25:44.061" v="173" actId="26606"/>
          <ac:spMkLst>
            <pc:docMk/>
            <pc:sldMk cId="1030320297" sldId="258"/>
            <ac:spMk id="65" creationId="{CD8B4F24-440B-49E9-B85D-733523DC064B}"/>
          </ac:spMkLst>
        </pc:spChg>
        <pc:picChg chg="add mod ord">
          <ac:chgData name="Levine, Emily" userId="6dbbd140-368c-43e7-92ff-e0fa065c92e2" providerId="ADAL" clId="{CEC4EE6F-2212-4189-B3A5-AD84604E6FBD}" dt="2025-03-06T21:25:44.061" v="173" actId="26606"/>
          <ac:picMkLst>
            <pc:docMk/>
            <pc:sldMk cId="1030320297" sldId="258"/>
            <ac:picMk id="4" creationId="{47A3BDA2-2480-9250-AAEC-64F9F67651C6}"/>
          </ac:picMkLst>
        </pc:picChg>
        <pc:picChg chg="del mod ord">
          <ac:chgData name="Levine, Emily" userId="6dbbd140-368c-43e7-92ff-e0fa065c92e2" providerId="ADAL" clId="{CEC4EE6F-2212-4189-B3A5-AD84604E6FBD}" dt="2025-03-06T21:25:28.670" v="169" actId="478"/>
          <ac:picMkLst>
            <pc:docMk/>
            <pc:sldMk cId="1030320297" sldId="258"/>
            <ac:picMk id="5" creationId="{CA7EB6F2-D689-23B4-51E7-7CAB68FD6C11}"/>
          </ac:picMkLst>
        </pc:picChg>
      </pc:sldChg>
      <pc:sldChg chg="addSp delSp modSp new mod setBg modNotesTx">
        <pc:chgData name="Levine, Emily" userId="6dbbd140-368c-43e7-92ff-e0fa065c92e2" providerId="ADAL" clId="{CEC4EE6F-2212-4189-B3A5-AD84604E6FBD}" dt="2025-03-07T17:30:18.683" v="4127" actId="20577"/>
        <pc:sldMkLst>
          <pc:docMk/>
          <pc:sldMk cId="2625444112" sldId="259"/>
        </pc:sldMkLst>
        <pc:spChg chg="del">
          <ac:chgData name="Levine, Emily" userId="6dbbd140-368c-43e7-92ff-e0fa065c92e2" providerId="ADAL" clId="{CEC4EE6F-2212-4189-B3A5-AD84604E6FBD}" dt="2025-03-06T21:20:42.956" v="47" actId="478"/>
          <ac:spMkLst>
            <pc:docMk/>
            <pc:sldMk cId="2625444112" sldId="259"/>
            <ac:spMk id="2" creationId="{1B8B87F9-192E-2CCA-9D0B-D34342BC3E00}"/>
          </ac:spMkLst>
        </pc:spChg>
        <pc:spChg chg="add del mod ord">
          <ac:chgData name="Levine, Emily" userId="6dbbd140-368c-43e7-92ff-e0fa065c92e2" providerId="ADAL" clId="{CEC4EE6F-2212-4189-B3A5-AD84604E6FBD}" dt="2025-03-06T21:23:03.350" v="118" actId="403"/>
          <ac:spMkLst>
            <pc:docMk/>
            <pc:sldMk cId="2625444112" sldId="259"/>
            <ac:spMk id="3" creationId="{3C0CF046-8434-D6FF-4B8B-1000F884BE90}"/>
          </ac:spMkLst>
        </pc:spChg>
        <pc:spChg chg="add del">
          <ac:chgData name="Levine, Emily" userId="6dbbd140-368c-43e7-92ff-e0fa065c92e2" providerId="ADAL" clId="{CEC4EE6F-2212-4189-B3A5-AD84604E6FBD}" dt="2025-03-06T21:22:56.132" v="112" actId="26606"/>
          <ac:spMkLst>
            <pc:docMk/>
            <pc:sldMk cId="2625444112" sldId="259"/>
            <ac:spMk id="16" creationId="{EAE48C4B-3A90-42C3-BA00-6092B477179E}"/>
          </ac:spMkLst>
        </pc:spChg>
        <pc:spChg chg="add del">
          <ac:chgData name="Levine, Emily" userId="6dbbd140-368c-43e7-92ff-e0fa065c92e2" providerId="ADAL" clId="{CEC4EE6F-2212-4189-B3A5-AD84604E6FBD}" dt="2025-03-06T21:22:56.132" v="112" actId="26606"/>
          <ac:spMkLst>
            <pc:docMk/>
            <pc:sldMk cId="2625444112" sldId="259"/>
            <ac:spMk id="18" creationId="{F919E280-CA27-4214-97E6-294E0C3BC4B3}"/>
          </ac:spMkLst>
        </pc:spChg>
        <pc:spChg chg="add del">
          <ac:chgData name="Levine, Emily" userId="6dbbd140-368c-43e7-92ff-e0fa065c92e2" providerId="ADAL" clId="{CEC4EE6F-2212-4189-B3A5-AD84604E6FBD}" dt="2025-03-06T21:22:56.129" v="111" actId="26606"/>
          <ac:spMkLst>
            <pc:docMk/>
            <pc:sldMk cId="2625444112" sldId="259"/>
            <ac:spMk id="23" creationId="{04812C46-200A-4DEB-A05E-3ED6C68C2387}"/>
          </ac:spMkLst>
        </pc:spChg>
        <pc:spChg chg="add del">
          <ac:chgData name="Levine, Emily" userId="6dbbd140-368c-43e7-92ff-e0fa065c92e2" providerId="ADAL" clId="{CEC4EE6F-2212-4189-B3A5-AD84604E6FBD}" dt="2025-03-06T21:22:56.129" v="111" actId="26606"/>
          <ac:spMkLst>
            <pc:docMk/>
            <pc:sldMk cId="2625444112" sldId="259"/>
            <ac:spMk id="25" creationId="{D1EA859B-E555-4109-94F3-6700E046E008}"/>
          </ac:spMkLst>
        </pc:spChg>
        <pc:spChg chg="add">
          <ac:chgData name="Levine, Emily" userId="6dbbd140-368c-43e7-92ff-e0fa065c92e2" providerId="ADAL" clId="{CEC4EE6F-2212-4189-B3A5-AD84604E6FBD}" dt="2025-03-06T21:22:56.132" v="112" actId="26606"/>
          <ac:spMkLst>
            <pc:docMk/>
            <pc:sldMk cId="2625444112" sldId="259"/>
            <ac:spMk id="27" creationId="{F13C74B1-5B17-4795-BED0-7140497B445A}"/>
          </ac:spMkLst>
        </pc:spChg>
        <pc:spChg chg="add">
          <ac:chgData name="Levine, Emily" userId="6dbbd140-368c-43e7-92ff-e0fa065c92e2" providerId="ADAL" clId="{CEC4EE6F-2212-4189-B3A5-AD84604E6FBD}" dt="2025-03-06T21:22:56.132" v="112" actId="26606"/>
          <ac:spMkLst>
            <pc:docMk/>
            <pc:sldMk cId="2625444112" sldId="259"/>
            <ac:spMk id="28" creationId="{D4974D33-8DC5-464E-8C6D-BE58F0669C17}"/>
          </ac:spMkLst>
        </pc:spChg>
        <pc:picChg chg="add mod">
          <ac:chgData name="Levine, Emily" userId="6dbbd140-368c-43e7-92ff-e0fa065c92e2" providerId="ADAL" clId="{CEC4EE6F-2212-4189-B3A5-AD84604E6FBD}" dt="2025-03-06T21:21:47.818" v="54" actId="931"/>
          <ac:picMkLst>
            <pc:docMk/>
            <pc:sldMk cId="2625444112" sldId="259"/>
            <ac:picMk id="5" creationId="{3BDB682A-EE0E-20B3-0E04-76689FACEA05}"/>
          </ac:picMkLst>
        </pc:picChg>
        <pc:picChg chg="add mod">
          <ac:chgData name="Levine, Emily" userId="6dbbd140-368c-43e7-92ff-e0fa065c92e2" providerId="ADAL" clId="{CEC4EE6F-2212-4189-B3A5-AD84604E6FBD}" dt="2025-03-06T21:21:41.658" v="52" actId="931"/>
          <ac:picMkLst>
            <pc:docMk/>
            <pc:sldMk cId="2625444112" sldId="259"/>
            <ac:picMk id="7" creationId="{8AA7D60C-BAF2-EA9B-7FE6-2EA8D20CEBFB}"/>
          </ac:picMkLst>
        </pc:picChg>
        <pc:picChg chg="add del mod ord">
          <ac:chgData name="Levine, Emily" userId="6dbbd140-368c-43e7-92ff-e0fa065c92e2" providerId="ADAL" clId="{CEC4EE6F-2212-4189-B3A5-AD84604E6FBD}" dt="2025-03-06T21:22:46.997" v="109" actId="478"/>
          <ac:picMkLst>
            <pc:docMk/>
            <pc:sldMk cId="2625444112" sldId="259"/>
            <ac:picMk id="9" creationId="{349D5471-86F8-E2B1-3099-8F79E35CD051}"/>
          </ac:picMkLst>
        </pc:picChg>
        <pc:picChg chg="add mod ord">
          <ac:chgData name="Levine, Emily" userId="6dbbd140-368c-43e7-92ff-e0fa065c92e2" providerId="ADAL" clId="{CEC4EE6F-2212-4189-B3A5-AD84604E6FBD}" dt="2025-03-06T21:22:56.132" v="112" actId="26606"/>
          <ac:picMkLst>
            <pc:docMk/>
            <pc:sldMk cId="2625444112" sldId="259"/>
            <ac:picMk id="11" creationId="{88C16EB0-C8CB-51A1-AC10-9D2563B60133}"/>
          </ac:picMkLst>
        </pc:picChg>
      </pc:sldChg>
      <pc:sldChg chg="addSp delSp modSp new mod setBg modNotesTx">
        <pc:chgData name="Levine, Emily" userId="6dbbd140-368c-43e7-92ff-e0fa065c92e2" providerId="ADAL" clId="{CEC4EE6F-2212-4189-B3A5-AD84604E6FBD}" dt="2025-03-07T15:49:50.390" v="1973" actId="20577"/>
        <pc:sldMkLst>
          <pc:docMk/>
          <pc:sldMk cId="1318434276" sldId="260"/>
        </pc:sldMkLst>
        <pc:spChg chg="del">
          <ac:chgData name="Levine, Emily" userId="6dbbd140-368c-43e7-92ff-e0fa065c92e2" providerId="ADAL" clId="{CEC4EE6F-2212-4189-B3A5-AD84604E6FBD}" dt="2025-03-06T21:24:29.694" v="164" actId="478"/>
          <ac:spMkLst>
            <pc:docMk/>
            <pc:sldMk cId="1318434276" sldId="260"/>
            <ac:spMk id="2" creationId="{D5EADBD1-3173-6EC2-941E-A0931D762D60}"/>
          </ac:spMkLst>
        </pc:spChg>
        <pc:spChg chg="del mod">
          <ac:chgData name="Levine, Emily" userId="6dbbd140-368c-43e7-92ff-e0fa065c92e2" providerId="ADAL" clId="{CEC4EE6F-2212-4189-B3A5-AD84604E6FBD}" dt="2025-03-06T21:25:07.934" v="166" actId="26606"/>
          <ac:spMkLst>
            <pc:docMk/>
            <pc:sldMk cId="1318434276" sldId="260"/>
            <ac:spMk id="3" creationId="{22BA56FD-C113-C075-0331-D8328AB88E73}"/>
          </ac:spMkLst>
        </pc:spChg>
        <pc:spChg chg="add del mod">
          <ac:chgData name="Levine, Emily" userId="6dbbd140-368c-43e7-92ff-e0fa065c92e2" providerId="ADAL" clId="{CEC4EE6F-2212-4189-B3A5-AD84604E6FBD}" dt="2025-03-06T21:26:37.492" v="177" actId="478"/>
          <ac:spMkLst>
            <pc:docMk/>
            <pc:sldMk cId="1318434276" sldId="260"/>
            <ac:spMk id="7" creationId="{48294478-6621-7B52-8F14-1AA23872DEC4}"/>
          </ac:spMkLst>
        </pc:spChg>
        <pc:spChg chg="add del">
          <ac:chgData name="Levine, Emily" userId="6dbbd140-368c-43e7-92ff-e0fa065c92e2" providerId="ADAL" clId="{CEC4EE6F-2212-4189-B3A5-AD84604E6FBD}" dt="2025-03-06T21:27:05.678" v="182" actId="26606"/>
          <ac:spMkLst>
            <pc:docMk/>
            <pc:sldMk cId="1318434276" sldId="260"/>
            <ac:spMk id="10" creationId="{6EE0B6E2-7CE8-4D86-87FC-4B58A7D8E759}"/>
          </ac:spMkLst>
        </pc:spChg>
        <pc:spChg chg="add mod">
          <ac:chgData name="Levine, Emily" userId="6dbbd140-368c-43e7-92ff-e0fa065c92e2" providerId="ADAL" clId="{CEC4EE6F-2212-4189-B3A5-AD84604E6FBD}" dt="2025-03-07T15:49:41.497" v="1952" actId="27636"/>
          <ac:spMkLst>
            <pc:docMk/>
            <pc:sldMk cId="1318434276" sldId="260"/>
            <ac:spMk id="14" creationId="{DB618D34-B5C7-8078-A5BE-7A3DD03A4C2A}"/>
          </ac:spMkLst>
        </pc:spChg>
        <pc:spChg chg="add">
          <ac:chgData name="Levine, Emily" userId="6dbbd140-368c-43e7-92ff-e0fa065c92e2" providerId="ADAL" clId="{CEC4EE6F-2212-4189-B3A5-AD84604E6FBD}" dt="2025-03-06T21:27:05.678" v="182" actId="26606"/>
          <ac:spMkLst>
            <pc:docMk/>
            <pc:sldMk cId="1318434276" sldId="260"/>
            <ac:spMk id="19" creationId="{3BA513B0-82FF-4F41-8178-885375D1CFB5}"/>
          </ac:spMkLst>
        </pc:spChg>
        <pc:grpChg chg="add">
          <ac:chgData name="Levine, Emily" userId="6dbbd140-368c-43e7-92ff-e0fa065c92e2" providerId="ADAL" clId="{CEC4EE6F-2212-4189-B3A5-AD84604E6FBD}" dt="2025-03-06T21:27:05.678" v="182" actId="26606"/>
          <ac:grpSpMkLst>
            <pc:docMk/>
            <pc:sldMk cId="1318434276" sldId="260"/>
            <ac:grpSpMk id="21" creationId="{93DB8501-F9F2-4ACD-B56A-9019CD5006D6}"/>
          </ac:grpSpMkLst>
        </pc:grpChg>
        <pc:picChg chg="add del mod">
          <ac:chgData name="Levine, Emily" userId="6dbbd140-368c-43e7-92ff-e0fa065c92e2" providerId="ADAL" clId="{CEC4EE6F-2212-4189-B3A5-AD84604E6FBD}" dt="2025-03-06T21:27:05.678" v="182" actId="26606"/>
          <ac:picMkLst>
            <pc:docMk/>
            <pc:sldMk cId="1318434276" sldId="260"/>
            <ac:picMk id="5" creationId="{CF99E939-C4C5-6ABA-7D5D-A4D56E631685}"/>
          </ac:picMkLst>
        </pc:picChg>
        <pc:picChg chg="add del">
          <ac:chgData name="Levine, Emily" userId="6dbbd140-368c-43e7-92ff-e0fa065c92e2" providerId="ADAL" clId="{CEC4EE6F-2212-4189-B3A5-AD84604E6FBD}" dt="2025-03-06T21:26:36.822" v="176" actId="22"/>
          <ac:picMkLst>
            <pc:docMk/>
            <pc:sldMk cId="1318434276" sldId="260"/>
            <ac:picMk id="9" creationId="{29D2540A-1FAF-9ED8-22E3-EE2D4AB87019}"/>
          </ac:picMkLst>
        </pc:picChg>
        <pc:picChg chg="add del">
          <ac:chgData name="Levine, Emily" userId="6dbbd140-368c-43e7-92ff-e0fa065c92e2" providerId="ADAL" clId="{CEC4EE6F-2212-4189-B3A5-AD84604E6FBD}" dt="2025-03-06T21:26:43.935" v="179" actId="22"/>
          <ac:picMkLst>
            <pc:docMk/>
            <pc:sldMk cId="1318434276" sldId="260"/>
            <ac:picMk id="12" creationId="{F8490280-0601-CF07-AD35-306F65B558C7}"/>
          </ac:picMkLst>
        </pc:picChg>
      </pc:sldChg>
      <pc:sldChg chg="addSp delSp modSp new del mod setBg modAnim">
        <pc:chgData name="Levine, Emily" userId="6dbbd140-368c-43e7-92ff-e0fa065c92e2" providerId="ADAL" clId="{CEC4EE6F-2212-4189-B3A5-AD84604E6FBD}" dt="2025-03-06T21:46:39.038" v="1034" actId="47"/>
        <pc:sldMkLst>
          <pc:docMk/>
          <pc:sldMk cId="2708318816" sldId="261"/>
        </pc:sldMkLst>
        <pc:spChg chg="mod">
          <ac:chgData name="Levine, Emily" userId="6dbbd140-368c-43e7-92ff-e0fa065c92e2" providerId="ADAL" clId="{CEC4EE6F-2212-4189-B3A5-AD84604E6FBD}" dt="2025-03-06T21:46:03.314" v="1033" actId="20577"/>
          <ac:spMkLst>
            <pc:docMk/>
            <pc:sldMk cId="2708318816" sldId="261"/>
            <ac:spMk id="2" creationId="{2D73F116-B65D-36D7-A6DF-CD97C06C49B2}"/>
          </ac:spMkLst>
        </pc:spChg>
        <pc:spChg chg="mod">
          <ac:chgData name="Levine, Emily" userId="6dbbd140-368c-43e7-92ff-e0fa065c92e2" providerId="ADAL" clId="{CEC4EE6F-2212-4189-B3A5-AD84604E6FBD}" dt="2025-03-06T21:36:56.502" v="440" actId="26606"/>
          <ac:spMkLst>
            <pc:docMk/>
            <pc:sldMk cId="2708318816" sldId="261"/>
            <ac:spMk id="3" creationId="{29E592C4-0BC3-35E8-F088-73DBE9AD66C2}"/>
          </ac:spMkLst>
        </pc:spChg>
        <pc:spChg chg="add del">
          <ac:chgData name="Levine, Emily" userId="6dbbd140-368c-43e7-92ff-e0fa065c92e2" providerId="ADAL" clId="{CEC4EE6F-2212-4189-B3A5-AD84604E6FBD}" dt="2025-03-06T21:36:50.438" v="437" actId="26606"/>
          <ac:spMkLst>
            <pc:docMk/>
            <pc:sldMk cId="2708318816" sldId="261"/>
            <ac:spMk id="8" creationId="{C05CBC3C-2E5A-4839-8B9B-2E5A6ADF0F58}"/>
          </ac:spMkLst>
        </pc:spChg>
        <pc:spChg chg="add del">
          <ac:chgData name="Levine, Emily" userId="6dbbd140-368c-43e7-92ff-e0fa065c92e2" providerId="ADAL" clId="{CEC4EE6F-2212-4189-B3A5-AD84604E6FBD}" dt="2025-03-06T21:36:50.438" v="437" actId="26606"/>
          <ac:spMkLst>
            <pc:docMk/>
            <pc:sldMk cId="2708318816" sldId="261"/>
            <ac:spMk id="10" creationId="{827FF362-FC97-4BF5-949B-D4ADFA26E457}"/>
          </ac:spMkLst>
        </pc:spChg>
        <pc:spChg chg="add del">
          <ac:chgData name="Levine, Emily" userId="6dbbd140-368c-43e7-92ff-e0fa065c92e2" providerId="ADAL" clId="{CEC4EE6F-2212-4189-B3A5-AD84604E6FBD}" dt="2025-03-06T21:36:56.497" v="439" actId="26606"/>
          <ac:spMkLst>
            <pc:docMk/>
            <pc:sldMk cId="2708318816" sldId="261"/>
            <ac:spMk id="12" creationId="{081E4A58-353D-44AE-B2FC-2A74E2E400F7}"/>
          </ac:spMkLst>
        </pc:spChg>
        <pc:spChg chg="add del">
          <ac:chgData name="Levine, Emily" userId="6dbbd140-368c-43e7-92ff-e0fa065c92e2" providerId="ADAL" clId="{CEC4EE6F-2212-4189-B3A5-AD84604E6FBD}" dt="2025-03-06T21:36:56.497" v="439" actId="26606"/>
          <ac:spMkLst>
            <pc:docMk/>
            <pc:sldMk cId="2708318816" sldId="261"/>
            <ac:spMk id="13" creationId="{389575E1-3389-451A-A5F7-27854C25C599}"/>
          </ac:spMkLst>
        </pc:spChg>
        <pc:spChg chg="add del">
          <ac:chgData name="Levine, Emily" userId="6dbbd140-368c-43e7-92ff-e0fa065c92e2" providerId="ADAL" clId="{CEC4EE6F-2212-4189-B3A5-AD84604E6FBD}" dt="2025-03-06T21:36:56.497" v="439" actId="26606"/>
          <ac:spMkLst>
            <pc:docMk/>
            <pc:sldMk cId="2708318816" sldId="261"/>
            <ac:spMk id="14" creationId="{A53CCC5C-D88E-40FB-B30B-23DCDBD01D37}"/>
          </ac:spMkLst>
        </pc:spChg>
        <pc:spChg chg="add">
          <ac:chgData name="Levine, Emily" userId="6dbbd140-368c-43e7-92ff-e0fa065c92e2" providerId="ADAL" clId="{CEC4EE6F-2212-4189-B3A5-AD84604E6FBD}" dt="2025-03-06T21:36:56.502" v="440" actId="26606"/>
          <ac:spMkLst>
            <pc:docMk/>
            <pc:sldMk cId="2708318816" sldId="261"/>
            <ac:spMk id="16" creationId="{AC17DE74-01C9-4859-B65A-85CF999E8580}"/>
          </ac:spMkLst>
        </pc:spChg>
        <pc:spChg chg="add">
          <ac:chgData name="Levine, Emily" userId="6dbbd140-368c-43e7-92ff-e0fa065c92e2" providerId="ADAL" clId="{CEC4EE6F-2212-4189-B3A5-AD84604E6FBD}" dt="2025-03-06T21:36:56.502" v="440" actId="26606"/>
          <ac:spMkLst>
            <pc:docMk/>
            <pc:sldMk cId="2708318816" sldId="261"/>
            <ac:spMk id="17" creationId="{068C0432-0E90-4CC1-8CD3-D44A90DF07EF}"/>
          </ac:spMkLst>
        </pc:spChg>
      </pc:sldChg>
      <pc:sldChg chg="addSp delSp modSp new mod setBg modAnim modNotesTx">
        <pc:chgData name="Levine, Emily" userId="6dbbd140-368c-43e7-92ff-e0fa065c92e2" providerId="ADAL" clId="{CEC4EE6F-2212-4189-B3A5-AD84604E6FBD}" dt="2025-03-07T17:33:13.183" v="4233" actId="20577"/>
        <pc:sldMkLst>
          <pc:docMk/>
          <pc:sldMk cId="403781892" sldId="262"/>
        </pc:sldMkLst>
        <pc:spChg chg="mod">
          <ac:chgData name="Levine, Emily" userId="6dbbd140-368c-43e7-92ff-e0fa065c92e2" providerId="ADAL" clId="{CEC4EE6F-2212-4189-B3A5-AD84604E6FBD}" dt="2025-03-07T16:27:41.471" v="2650" actId="26606"/>
          <ac:spMkLst>
            <pc:docMk/>
            <pc:sldMk cId="403781892" sldId="262"/>
            <ac:spMk id="2" creationId="{4ACC275D-E7C5-BF1C-46F0-A80237561C7F}"/>
          </ac:spMkLst>
        </pc:spChg>
        <pc:spChg chg="del mod">
          <ac:chgData name="Levine, Emily" userId="6dbbd140-368c-43e7-92ff-e0fa065c92e2" providerId="ADAL" clId="{CEC4EE6F-2212-4189-B3A5-AD84604E6FBD}" dt="2025-03-06T21:37:50.631" v="483" actId="931"/>
          <ac:spMkLst>
            <pc:docMk/>
            <pc:sldMk cId="403781892" sldId="262"/>
            <ac:spMk id="3" creationId="{A50A41A3-A1C0-4648-E842-3521ECB236BF}"/>
          </ac:spMkLst>
        </pc:spChg>
        <pc:spChg chg="add del mod">
          <ac:chgData name="Levine, Emily" userId="6dbbd140-368c-43e7-92ff-e0fa065c92e2" providerId="ADAL" clId="{CEC4EE6F-2212-4189-B3A5-AD84604E6FBD}" dt="2025-03-06T21:39:10.052" v="519" actId="21"/>
          <ac:spMkLst>
            <pc:docMk/>
            <pc:sldMk cId="403781892" sldId="262"/>
            <ac:spMk id="15" creationId="{3C0EE7DE-862D-C3D5-392D-B3762ED29DA6}"/>
          </ac:spMkLst>
        </pc:spChg>
        <pc:spChg chg="add del mod">
          <ac:chgData name="Levine, Emily" userId="6dbbd140-368c-43e7-92ff-e0fa065c92e2" providerId="ADAL" clId="{CEC4EE6F-2212-4189-B3A5-AD84604E6FBD}" dt="2025-03-06T21:39:31.977" v="521" actId="26606"/>
          <ac:spMkLst>
            <pc:docMk/>
            <pc:sldMk cId="403781892" sldId="262"/>
            <ac:spMk id="17" creationId="{4871B464-E766-5A9E-C3A0-F02B4608C935}"/>
          </ac:spMkLst>
        </pc:spChg>
        <pc:spChg chg="add del">
          <ac:chgData name="Levine, Emily" userId="6dbbd140-368c-43e7-92ff-e0fa065c92e2" providerId="ADAL" clId="{CEC4EE6F-2212-4189-B3A5-AD84604E6FBD}" dt="2025-03-06T21:39:06.295" v="513" actId="26606"/>
          <ac:spMkLst>
            <pc:docMk/>
            <pc:sldMk cId="403781892" sldId="262"/>
            <ac:spMk id="20" creationId="{337940BB-FBC4-492E-BD92-3B7B914D0EAE}"/>
          </ac:spMkLst>
        </pc:spChg>
        <pc:spChg chg="add del">
          <ac:chgData name="Levine, Emily" userId="6dbbd140-368c-43e7-92ff-e0fa065c92e2" providerId="ADAL" clId="{CEC4EE6F-2212-4189-B3A5-AD84604E6FBD}" dt="2025-03-06T21:39:06.295" v="513" actId="26606"/>
          <ac:spMkLst>
            <pc:docMk/>
            <pc:sldMk cId="403781892" sldId="262"/>
            <ac:spMk id="22" creationId="{3FCFB1DE-0B7E-48CC-BA90-B2AB0889F9D6}"/>
          </ac:spMkLst>
        </pc:spChg>
        <pc:spChg chg="add del">
          <ac:chgData name="Levine, Emily" userId="6dbbd140-368c-43e7-92ff-e0fa065c92e2" providerId="ADAL" clId="{CEC4EE6F-2212-4189-B3A5-AD84604E6FBD}" dt="2025-03-06T21:43:03.247" v="735" actId="26606"/>
          <ac:spMkLst>
            <pc:docMk/>
            <pc:sldMk cId="403781892" sldId="262"/>
            <ac:spMk id="24" creationId="{337940BB-FBC4-492E-BD92-3B7B914D0EAE}"/>
          </ac:spMkLst>
        </pc:spChg>
        <pc:spChg chg="add del">
          <ac:chgData name="Levine, Emily" userId="6dbbd140-368c-43e7-92ff-e0fa065c92e2" providerId="ADAL" clId="{CEC4EE6F-2212-4189-B3A5-AD84604E6FBD}" dt="2025-03-06T21:43:03.247" v="735" actId="26606"/>
          <ac:spMkLst>
            <pc:docMk/>
            <pc:sldMk cId="403781892" sldId="262"/>
            <ac:spMk id="26" creationId="{3FCFB1DE-0B7E-48CC-BA90-B2AB0889F9D6}"/>
          </ac:spMkLst>
        </pc:spChg>
        <pc:spChg chg="add del mod">
          <ac:chgData name="Levine, Emily" userId="6dbbd140-368c-43e7-92ff-e0fa065c92e2" providerId="ADAL" clId="{CEC4EE6F-2212-4189-B3A5-AD84604E6FBD}" dt="2025-03-07T14:56:41.880" v="1584" actId="478"/>
          <ac:spMkLst>
            <pc:docMk/>
            <pc:sldMk cId="403781892" sldId="262"/>
            <ac:spMk id="27" creationId="{D495EF59-6FB5-9813-5993-590A91B5F9A0}"/>
          </ac:spMkLst>
        </pc:spChg>
        <pc:spChg chg="add mod">
          <ac:chgData name="Levine, Emily" userId="6dbbd140-368c-43e7-92ff-e0fa065c92e2" providerId="ADAL" clId="{CEC4EE6F-2212-4189-B3A5-AD84604E6FBD}" dt="2025-03-07T16:28:24.303" v="2664" actId="20577"/>
          <ac:spMkLst>
            <pc:docMk/>
            <pc:sldMk cId="403781892" sldId="262"/>
            <ac:spMk id="29" creationId="{FC7E0BF7-F0D6-5E5B-0F9B-DD6812F42471}"/>
          </ac:spMkLst>
        </pc:spChg>
        <pc:spChg chg="add del">
          <ac:chgData name="Levine, Emily" userId="6dbbd140-368c-43e7-92ff-e0fa065c92e2" providerId="ADAL" clId="{CEC4EE6F-2212-4189-B3A5-AD84604E6FBD}" dt="2025-03-07T16:27:41.471" v="2650" actId="26606"/>
          <ac:spMkLst>
            <pc:docMk/>
            <pc:sldMk cId="403781892" sldId="262"/>
            <ac:spMk id="31" creationId="{337940BB-FBC4-492E-BD92-3B7B914D0EAE}"/>
          </ac:spMkLst>
        </pc:spChg>
        <pc:spChg chg="add del">
          <ac:chgData name="Levine, Emily" userId="6dbbd140-368c-43e7-92ff-e0fa065c92e2" providerId="ADAL" clId="{CEC4EE6F-2212-4189-B3A5-AD84604E6FBD}" dt="2025-03-07T16:27:41.471" v="2650" actId="26606"/>
          <ac:spMkLst>
            <pc:docMk/>
            <pc:sldMk cId="403781892" sldId="262"/>
            <ac:spMk id="33" creationId="{3FCFB1DE-0B7E-48CC-BA90-B2AB0889F9D6}"/>
          </ac:spMkLst>
        </pc:spChg>
        <pc:spChg chg="add">
          <ac:chgData name="Levine, Emily" userId="6dbbd140-368c-43e7-92ff-e0fa065c92e2" providerId="ADAL" clId="{CEC4EE6F-2212-4189-B3A5-AD84604E6FBD}" dt="2025-03-07T16:27:41.471" v="2650" actId="26606"/>
          <ac:spMkLst>
            <pc:docMk/>
            <pc:sldMk cId="403781892" sldId="262"/>
            <ac:spMk id="38" creationId="{777A147A-9ED8-46B4-8660-1B3C2AA880B5}"/>
          </ac:spMkLst>
        </pc:spChg>
        <pc:spChg chg="add">
          <ac:chgData name="Levine, Emily" userId="6dbbd140-368c-43e7-92ff-e0fa065c92e2" providerId="ADAL" clId="{CEC4EE6F-2212-4189-B3A5-AD84604E6FBD}" dt="2025-03-07T16:27:41.471" v="2650" actId="26606"/>
          <ac:spMkLst>
            <pc:docMk/>
            <pc:sldMk cId="403781892" sldId="262"/>
            <ac:spMk id="40" creationId="{5D6C15A0-C087-4593-8414-2B4EC1CDC3DE}"/>
          </ac:spMkLst>
        </pc:spChg>
        <pc:picChg chg="add del mod">
          <ac:chgData name="Levine, Emily" userId="6dbbd140-368c-43e7-92ff-e0fa065c92e2" providerId="ADAL" clId="{CEC4EE6F-2212-4189-B3A5-AD84604E6FBD}" dt="2025-03-06T21:39:20.461" v="520" actId="21"/>
          <ac:picMkLst>
            <pc:docMk/>
            <pc:sldMk cId="403781892" sldId="262"/>
            <ac:picMk id="5" creationId="{B63F9B00-3DB1-EA3F-53D8-E424A3DFF3BF}"/>
          </ac:picMkLst>
        </pc:picChg>
        <pc:picChg chg="add del mod">
          <ac:chgData name="Levine, Emily" userId="6dbbd140-368c-43e7-92ff-e0fa065c92e2" providerId="ADAL" clId="{CEC4EE6F-2212-4189-B3A5-AD84604E6FBD}" dt="2025-03-06T21:39:20.461" v="520" actId="21"/>
          <ac:picMkLst>
            <pc:docMk/>
            <pc:sldMk cId="403781892" sldId="262"/>
            <ac:picMk id="7" creationId="{3DAA88E1-24AC-C409-9758-B2A818D130ED}"/>
          </ac:picMkLst>
        </pc:picChg>
        <pc:picChg chg="add del mod">
          <ac:chgData name="Levine, Emily" userId="6dbbd140-368c-43e7-92ff-e0fa065c92e2" providerId="ADAL" clId="{CEC4EE6F-2212-4189-B3A5-AD84604E6FBD}" dt="2025-03-06T21:39:20.461" v="520" actId="21"/>
          <ac:picMkLst>
            <pc:docMk/>
            <pc:sldMk cId="403781892" sldId="262"/>
            <ac:picMk id="9" creationId="{40064679-6387-F7A3-9685-8A2D8C6FE317}"/>
          </ac:picMkLst>
        </pc:picChg>
        <pc:picChg chg="add del mod">
          <ac:chgData name="Levine, Emily" userId="6dbbd140-368c-43e7-92ff-e0fa065c92e2" providerId="ADAL" clId="{CEC4EE6F-2212-4189-B3A5-AD84604E6FBD}" dt="2025-03-06T21:39:20.461" v="520" actId="21"/>
          <ac:picMkLst>
            <pc:docMk/>
            <pc:sldMk cId="403781892" sldId="262"/>
            <ac:picMk id="11" creationId="{8BDA6915-5A4C-4DB4-BDBD-1F7FF9116E5A}"/>
          </ac:picMkLst>
        </pc:picChg>
        <pc:picChg chg="add del mod ord">
          <ac:chgData name="Levine, Emily" userId="6dbbd140-368c-43e7-92ff-e0fa065c92e2" providerId="ADAL" clId="{CEC4EE6F-2212-4189-B3A5-AD84604E6FBD}" dt="2025-03-06T21:39:20.461" v="520" actId="21"/>
          <ac:picMkLst>
            <pc:docMk/>
            <pc:sldMk cId="403781892" sldId="262"/>
            <ac:picMk id="13" creationId="{DDF50FAD-B582-E0D7-B74F-3115AFA9677B}"/>
          </ac:picMkLst>
        </pc:picChg>
        <pc:picChg chg="add del mod">
          <ac:chgData name="Levine, Emily" userId="6dbbd140-368c-43e7-92ff-e0fa065c92e2" providerId="ADAL" clId="{CEC4EE6F-2212-4189-B3A5-AD84604E6FBD}" dt="2025-03-07T16:27:32.474" v="2649" actId="478"/>
          <ac:picMkLst>
            <pc:docMk/>
            <pc:sldMk cId="403781892" sldId="262"/>
            <ac:picMk id="19" creationId="{C55F274C-3354-E2C2-E930-5D327FA0A7F9}"/>
          </ac:picMkLst>
        </pc:picChg>
        <pc:picChg chg="add del">
          <ac:chgData name="Levine, Emily" userId="6dbbd140-368c-43e7-92ff-e0fa065c92e2" providerId="ADAL" clId="{CEC4EE6F-2212-4189-B3A5-AD84604E6FBD}" dt="2025-03-06T21:39:39.714" v="522" actId="478"/>
          <ac:picMkLst>
            <pc:docMk/>
            <pc:sldMk cId="403781892" sldId="262"/>
            <ac:picMk id="21" creationId="{83E749D4-9267-C64E-6E4D-D976F49BB459}"/>
          </ac:picMkLst>
        </pc:picChg>
        <pc:picChg chg="add del mod ord">
          <ac:chgData name="Levine, Emily" userId="6dbbd140-368c-43e7-92ff-e0fa065c92e2" providerId="ADAL" clId="{CEC4EE6F-2212-4189-B3A5-AD84604E6FBD}" dt="2025-03-07T14:56:44.582" v="1587" actId="171"/>
          <ac:picMkLst>
            <pc:docMk/>
            <pc:sldMk cId="403781892" sldId="262"/>
            <ac:picMk id="23" creationId="{BA2F0F6A-49A3-8030-F126-B9CE24FE21A0}"/>
          </ac:picMkLst>
        </pc:picChg>
        <pc:picChg chg="add mod ord">
          <ac:chgData name="Levine, Emily" userId="6dbbd140-368c-43e7-92ff-e0fa065c92e2" providerId="ADAL" clId="{CEC4EE6F-2212-4189-B3A5-AD84604E6FBD}" dt="2025-03-07T14:57:01.202" v="1590" actId="167"/>
          <ac:picMkLst>
            <pc:docMk/>
            <pc:sldMk cId="403781892" sldId="262"/>
            <ac:picMk id="28" creationId="{AD9F483D-6C26-08ED-600E-7D233837C95A}"/>
          </ac:picMkLst>
        </pc:picChg>
      </pc:sldChg>
      <pc:sldChg chg="modSp add del mod">
        <pc:chgData name="Levine, Emily" userId="6dbbd140-368c-43e7-92ff-e0fa065c92e2" providerId="ADAL" clId="{CEC4EE6F-2212-4189-B3A5-AD84604E6FBD}" dt="2025-03-06T21:35:49.753" v="411" actId="47"/>
        <pc:sldMkLst>
          <pc:docMk/>
          <pc:sldMk cId="4261654121" sldId="262"/>
        </pc:sldMkLst>
        <pc:spChg chg="mod">
          <ac:chgData name="Levine, Emily" userId="6dbbd140-368c-43e7-92ff-e0fa065c92e2" providerId="ADAL" clId="{CEC4EE6F-2212-4189-B3A5-AD84604E6FBD}" dt="2025-03-06T21:35:33.817" v="410" actId="12"/>
          <ac:spMkLst>
            <pc:docMk/>
            <pc:sldMk cId="4261654121" sldId="262"/>
            <ac:spMk id="3" creationId="{29E592C4-0BC3-35E8-F088-73DBE9AD66C2}"/>
          </ac:spMkLst>
        </pc:spChg>
      </pc:sldChg>
      <pc:sldChg chg="addSp delSp modSp new mod setBg modNotesTx">
        <pc:chgData name="Levine, Emily" userId="6dbbd140-368c-43e7-92ff-e0fa065c92e2" providerId="ADAL" clId="{CEC4EE6F-2212-4189-B3A5-AD84604E6FBD}" dt="2025-03-07T16:31:52.442" v="3040" actId="20577"/>
        <pc:sldMkLst>
          <pc:docMk/>
          <pc:sldMk cId="233175431" sldId="263"/>
        </pc:sldMkLst>
        <pc:spChg chg="mod">
          <ac:chgData name="Levine, Emily" userId="6dbbd140-368c-43e7-92ff-e0fa065c92e2" providerId="ADAL" clId="{CEC4EE6F-2212-4189-B3A5-AD84604E6FBD}" dt="2025-03-06T21:45:39.235" v="1006" actId="20577"/>
          <ac:spMkLst>
            <pc:docMk/>
            <pc:sldMk cId="233175431" sldId="263"/>
            <ac:spMk id="2" creationId="{4B363D40-8487-82A4-7C8F-8A7BB15FE3D9}"/>
          </ac:spMkLst>
        </pc:spChg>
        <pc:spChg chg="mod">
          <ac:chgData name="Levine, Emily" userId="6dbbd140-368c-43e7-92ff-e0fa065c92e2" providerId="ADAL" clId="{CEC4EE6F-2212-4189-B3A5-AD84604E6FBD}" dt="2025-03-06T21:41:00.292" v="680" actId="26606"/>
          <ac:spMkLst>
            <pc:docMk/>
            <pc:sldMk cId="233175431" sldId="263"/>
            <ac:spMk id="3" creationId="{D26B6183-B0DD-D321-5A57-5B65D6189DBD}"/>
          </ac:spMkLst>
        </pc:spChg>
        <pc:spChg chg="add">
          <ac:chgData name="Levine, Emily" userId="6dbbd140-368c-43e7-92ff-e0fa065c92e2" providerId="ADAL" clId="{CEC4EE6F-2212-4189-B3A5-AD84604E6FBD}" dt="2025-03-06T21:41:00.292" v="680" actId="26606"/>
          <ac:spMkLst>
            <pc:docMk/>
            <pc:sldMk cId="233175431" sldId="263"/>
            <ac:spMk id="18" creationId="{337940BB-FBC4-492E-BD92-3B7B914D0EAE}"/>
          </ac:spMkLst>
        </pc:spChg>
        <pc:spChg chg="add">
          <ac:chgData name="Levine, Emily" userId="6dbbd140-368c-43e7-92ff-e0fa065c92e2" providerId="ADAL" clId="{CEC4EE6F-2212-4189-B3A5-AD84604E6FBD}" dt="2025-03-06T21:41:00.292" v="680" actId="26606"/>
          <ac:spMkLst>
            <pc:docMk/>
            <pc:sldMk cId="233175431" sldId="263"/>
            <ac:spMk id="20" creationId="{3FCFB1DE-0B7E-48CC-BA90-B2AB0889F9D6}"/>
          </ac:spMkLst>
        </pc:spChg>
        <pc:picChg chg="add del mod">
          <ac:chgData name="Levine, Emily" userId="6dbbd140-368c-43e7-92ff-e0fa065c92e2" providerId="ADAL" clId="{CEC4EE6F-2212-4189-B3A5-AD84604E6FBD}" dt="2025-03-06T21:40:19.841" v="627" actId="21"/>
          <ac:picMkLst>
            <pc:docMk/>
            <pc:sldMk cId="233175431" sldId="263"/>
            <ac:picMk id="5" creationId="{B63F9B00-3DB1-EA3F-53D8-E424A3DFF3BF}"/>
          </ac:picMkLst>
        </pc:picChg>
        <pc:picChg chg="add del mod">
          <ac:chgData name="Levine, Emily" userId="6dbbd140-368c-43e7-92ff-e0fa065c92e2" providerId="ADAL" clId="{CEC4EE6F-2212-4189-B3A5-AD84604E6FBD}" dt="2025-03-07T15:43:49.963" v="1595" actId="478"/>
          <ac:picMkLst>
            <pc:docMk/>
            <pc:sldMk cId="233175431" sldId="263"/>
            <ac:picMk id="6" creationId="{48D19539-AB37-9C6A-7166-D5B7F87D92CD}"/>
          </ac:picMkLst>
        </pc:picChg>
        <pc:picChg chg="add del mod">
          <ac:chgData name="Levine, Emily" userId="6dbbd140-368c-43e7-92ff-e0fa065c92e2" providerId="ADAL" clId="{CEC4EE6F-2212-4189-B3A5-AD84604E6FBD}" dt="2025-03-06T21:40:19.841" v="627" actId="21"/>
          <ac:picMkLst>
            <pc:docMk/>
            <pc:sldMk cId="233175431" sldId="263"/>
            <ac:picMk id="7" creationId="{3DAA88E1-24AC-C409-9758-B2A818D130ED}"/>
          </ac:picMkLst>
        </pc:picChg>
        <pc:picChg chg="add del mod">
          <ac:chgData name="Levine, Emily" userId="6dbbd140-368c-43e7-92ff-e0fa065c92e2" providerId="ADAL" clId="{CEC4EE6F-2212-4189-B3A5-AD84604E6FBD}" dt="2025-03-06T21:40:19.841" v="627" actId="21"/>
          <ac:picMkLst>
            <pc:docMk/>
            <pc:sldMk cId="233175431" sldId="263"/>
            <ac:picMk id="9" creationId="{40064679-6387-F7A3-9685-8A2D8C6FE317}"/>
          </ac:picMkLst>
        </pc:picChg>
        <pc:picChg chg="add del mod">
          <ac:chgData name="Levine, Emily" userId="6dbbd140-368c-43e7-92ff-e0fa065c92e2" providerId="ADAL" clId="{CEC4EE6F-2212-4189-B3A5-AD84604E6FBD}" dt="2025-03-06T21:40:19.841" v="627" actId="21"/>
          <ac:picMkLst>
            <pc:docMk/>
            <pc:sldMk cId="233175431" sldId="263"/>
            <ac:picMk id="11" creationId="{8BDA6915-5A4C-4DB4-BDBD-1F7FF9116E5A}"/>
          </ac:picMkLst>
        </pc:picChg>
        <pc:picChg chg="add mod">
          <ac:chgData name="Levine, Emily" userId="6dbbd140-368c-43e7-92ff-e0fa065c92e2" providerId="ADAL" clId="{CEC4EE6F-2212-4189-B3A5-AD84604E6FBD}" dt="2025-03-06T21:41:00.292" v="680" actId="26606"/>
          <ac:picMkLst>
            <pc:docMk/>
            <pc:sldMk cId="233175431" sldId="263"/>
            <ac:picMk id="13" creationId="{DDF50FAD-B582-E0D7-B74F-3115AFA9677B}"/>
          </ac:picMkLst>
        </pc:picChg>
      </pc:sldChg>
      <pc:sldChg chg="modSp add mod setBg modNotesTx">
        <pc:chgData name="Levine, Emily" userId="6dbbd140-368c-43e7-92ff-e0fa065c92e2" providerId="ADAL" clId="{CEC4EE6F-2212-4189-B3A5-AD84604E6FBD}" dt="2025-03-07T16:32:23.839" v="3042" actId="20577"/>
        <pc:sldMkLst>
          <pc:docMk/>
          <pc:sldMk cId="2212853217" sldId="264"/>
        </pc:sldMkLst>
        <pc:spChg chg="mod">
          <ac:chgData name="Levine, Emily" userId="6dbbd140-368c-43e7-92ff-e0fa065c92e2" providerId="ADAL" clId="{CEC4EE6F-2212-4189-B3A5-AD84604E6FBD}" dt="2025-03-06T21:45:44.986" v="1007"/>
          <ac:spMkLst>
            <pc:docMk/>
            <pc:sldMk cId="2212853217" sldId="264"/>
            <ac:spMk id="2" creationId="{4B363D40-8487-82A4-7C8F-8A7BB15FE3D9}"/>
          </ac:spMkLst>
        </pc:spChg>
        <pc:spChg chg="mod">
          <ac:chgData name="Levine, Emily" userId="6dbbd140-368c-43e7-92ff-e0fa065c92e2" providerId="ADAL" clId="{CEC4EE6F-2212-4189-B3A5-AD84604E6FBD}" dt="2025-03-06T21:41:23.338" v="688" actId="20577"/>
          <ac:spMkLst>
            <pc:docMk/>
            <pc:sldMk cId="2212853217" sldId="264"/>
            <ac:spMk id="3" creationId="{D26B6183-B0DD-D321-5A57-5B65D6189DBD}"/>
          </ac:spMkLst>
        </pc:spChg>
        <pc:picChg chg="mod">
          <ac:chgData name="Levine, Emily" userId="6dbbd140-368c-43e7-92ff-e0fa065c92e2" providerId="ADAL" clId="{CEC4EE6F-2212-4189-B3A5-AD84604E6FBD}" dt="2025-03-06T21:41:20.473" v="682" actId="14826"/>
          <ac:picMkLst>
            <pc:docMk/>
            <pc:sldMk cId="2212853217" sldId="264"/>
            <ac:picMk id="13" creationId="{DDF50FAD-B582-E0D7-B74F-3115AFA9677B}"/>
          </ac:picMkLst>
        </pc:picChg>
      </pc:sldChg>
      <pc:sldChg chg="modSp add mod setBg modNotesTx">
        <pc:chgData name="Levine, Emily" userId="6dbbd140-368c-43e7-92ff-e0fa065c92e2" providerId="ADAL" clId="{CEC4EE6F-2212-4189-B3A5-AD84604E6FBD}" dt="2025-03-07T16:32:44.046" v="3045" actId="20577"/>
        <pc:sldMkLst>
          <pc:docMk/>
          <pc:sldMk cId="266743457" sldId="265"/>
        </pc:sldMkLst>
        <pc:spChg chg="mod">
          <ac:chgData name="Levine, Emily" userId="6dbbd140-368c-43e7-92ff-e0fa065c92e2" providerId="ADAL" clId="{CEC4EE6F-2212-4189-B3A5-AD84604E6FBD}" dt="2025-03-06T21:45:47.168" v="1008"/>
          <ac:spMkLst>
            <pc:docMk/>
            <pc:sldMk cId="266743457" sldId="265"/>
            <ac:spMk id="2" creationId="{4B363D40-8487-82A4-7C8F-8A7BB15FE3D9}"/>
          </ac:spMkLst>
        </pc:spChg>
        <pc:spChg chg="mod">
          <ac:chgData name="Levine, Emily" userId="6dbbd140-368c-43e7-92ff-e0fa065c92e2" providerId="ADAL" clId="{CEC4EE6F-2212-4189-B3A5-AD84604E6FBD}" dt="2025-03-06T21:41:55.867" v="708" actId="20577"/>
          <ac:spMkLst>
            <pc:docMk/>
            <pc:sldMk cId="266743457" sldId="265"/>
            <ac:spMk id="3" creationId="{D26B6183-B0DD-D321-5A57-5B65D6189DBD}"/>
          </ac:spMkLst>
        </pc:spChg>
        <pc:picChg chg="mod">
          <ac:chgData name="Levine, Emily" userId="6dbbd140-368c-43e7-92ff-e0fa065c92e2" providerId="ADAL" clId="{CEC4EE6F-2212-4189-B3A5-AD84604E6FBD}" dt="2025-03-06T21:41:49.828" v="697" actId="14826"/>
          <ac:picMkLst>
            <pc:docMk/>
            <pc:sldMk cId="266743457" sldId="265"/>
            <ac:picMk id="13" creationId="{DDF50FAD-B582-E0D7-B74F-3115AFA9677B}"/>
          </ac:picMkLst>
        </pc:picChg>
      </pc:sldChg>
      <pc:sldChg chg="modSp add mod setBg modNotesTx">
        <pc:chgData name="Levine, Emily" userId="6dbbd140-368c-43e7-92ff-e0fa065c92e2" providerId="ADAL" clId="{CEC4EE6F-2212-4189-B3A5-AD84604E6FBD}" dt="2025-03-07T16:33:03.365" v="3065"/>
        <pc:sldMkLst>
          <pc:docMk/>
          <pc:sldMk cId="2712434533" sldId="266"/>
        </pc:sldMkLst>
        <pc:spChg chg="mod">
          <ac:chgData name="Levine, Emily" userId="6dbbd140-368c-43e7-92ff-e0fa065c92e2" providerId="ADAL" clId="{CEC4EE6F-2212-4189-B3A5-AD84604E6FBD}" dt="2025-03-06T21:45:49.072" v="1009"/>
          <ac:spMkLst>
            <pc:docMk/>
            <pc:sldMk cId="2712434533" sldId="266"/>
            <ac:spMk id="2" creationId="{4B363D40-8487-82A4-7C8F-8A7BB15FE3D9}"/>
          </ac:spMkLst>
        </pc:spChg>
        <pc:spChg chg="mod">
          <ac:chgData name="Levine, Emily" userId="6dbbd140-368c-43e7-92ff-e0fa065c92e2" providerId="ADAL" clId="{CEC4EE6F-2212-4189-B3A5-AD84604E6FBD}" dt="2025-03-06T21:42:14.427" v="720" actId="20577"/>
          <ac:spMkLst>
            <pc:docMk/>
            <pc:sldMk cId="2712434533" sldId="266"/>
            <ac:spMk id="3" creationId="{D26B6183-B0DD-D321-5A57-5B65D6189DBD}"/>
          </ac:spMkLst>
        </pc:spChg>
        <pc:picChg chg="mod">
          <ac:chgData name="Levine, Emily" userId="6dbbd140-368c-43e7-92ff-e0fa065c92e2" providerId="ADAL" clId="{CEC4EE6F-2212-4189-B3A5-AD84604E6FBD}" dt="2025-03-06T21:42:10.026" v="710" actId="14826"/>
          <ac:picMkLst>
            <pc:docMk/>
            <pc:sldMk cId="2712434533" sldId="266"/>
            <ac:picMk id="13" creationId="{DDF50FAD-B582-E0D7-B74F-3115AFA9677B}"/>
          </ac:picMkLst>
        </pc:picChg>
      </pc:sldChg>
      <pc:sldChg chg="modSp add mod setBg modNotesTx">
        <pc:chgData name="Levine, Emily" userId="6dbbd140-368c-43e7-92ff-e0fa065c92e2" providerId="ADAL" clId="{CEC4EE6F-2212-4189-B3A5-AD84604E6FBD}" dt="2025-03-07T16:33:18.800" v="3067" actId="20577"/>
        <pc:sldMkLst>
          <pc:docMk/>
          <pc:sldMk cId="1114534618" sldId="267"/>
        </pc:sldMkLst>
        <pc:spChg chg="mod">
          <ac:chgData name="Levine, Emily" userId="6dbbd140-368c-43e7-92ff-e0fa065c92e2" providerId="ADAL" clId="{CEC4EE6F-2212-4189-B3A5-AD84604E6FBD}" dt="2025-03-06T21:45:51.479" v="1010"/>
          <ac:spMkLst>
            <pc:docMk/>
            <pc:sldMk cId="1114534618" sldId="267"/>
            <ac:spMk id="2" creationId="{4B363D40-8487-82A4-7C8F-8A7BB15FE3D9}"/>
          </ac:spMkLst>
        </pc:spChg>
        <pc:spChg chg="mod">
          <ac:chgData name="Levine, Emily" userId="6dbbd140-368c-43e7-92ff-e0fa065c92e2" providerId="ADAL" clId="{CEC4EE6F-2212-4189-B3A5-AD84604E6FBD}" dt="2025-03-06T21:42:38.107" v="733" actId="20577"/>
          <ac:spMkLst>
            <pc:docMk/>
            <pc:sldMk cId="1114534618" sldId="267"/>
            <ac:spMk id="3" creationId="{D26B6183-B0DD-D321-5A57-5B65D6189DBD}"/>
          </ac:spMkLst>
        </pc:spChg>
        <pc:picChg chg="mod">
          <ac:chgData name="Levine, Emily" userId="6dbbd140-368c-43e7-92ff-e0fa065c92e2" providerId="ADAL" clId="{CEC4EE6F-2212-4189-B3A5-AD84604E6FBD}" dt="2025-03-06T21:42:33.723" v="722" actId="14826"/>
          <ac:picMkLst>
            <pc:docMk/>
            <pc:sldMk cId="1114534618" sldId="267"/>
            <ac:picMk id="13" creationId="{DDF50FAD-B582-E0D7-B74F-3115AFA9677B}"/>
          </ac:picMkLst>
        </pc:picChg>
      </pc:sldChg>
      <pc:sldChg chg="addSp delSp modSp new mod setBg modAnim modNotesTx">
        <pc:chgData name="Levine, Emily" userId="6dbbd140-368c-43e7-92ff-e0fa065c92e2" providerId="ADAL" clId="{CEC4EE6F-2212-4189-B3A5-AD84604E6FBD}" dt="2025-03-07T16:33:21.240" v="3069" actId="20577"/>
        <pc:sldMkLst>
          <pc:docMk/>
          <pc:sldMk cId="4222723022" sldId="268"/>
        </pc:sldMkLst>
        <pc:spChg chg="del">
          <ac:chgData name="Levine, Emily" userId="6dbbd140-368c-43e7-92ff-e0fa065c92e2" providerId="ADAL" clId="{CEC4EE6F-2212-4189-B3A5-AD84604E6FBD}" dt="2025-03-07T14:30:57.010" v="1172" actId="478"/>
          <ac:spMkLst>
            <pc:docMk/>
            <pc:sldMk cId="4222723022" sldId="268"/>
            <ac:spMk id="2" creationId="{7C96683B-E524-7EDA-E97B-323E6AD6452C}"/>
          </ac:spMkLst>
        </pc:spChg>
        <pc:spChg chg="del mod">
          <ac:chgData name="Levine, Emily" userId="6dbbd140-368c-43e7-92ff-e0fa065c92e2" providerId="ADAL" clId="{CEC4EE6F-2212-4189-B3A5-AD84604E6FBD}" dt="2025-03-07T14:30:51.085" v="1171"/>
          <ac:spMkLst>
            <pc:docMk/>
            <pc:sldMk cId="4222723022" sldId="268"/>
            <ac:spMk id="3" creationId="{F7062F3C-FAA2-3E0D-078F-FE081F676E3C}"/>
          </ac:spMkLst>
        </pc:spChg>
        <pc:picChg chg="add mod">
          <ac:chgData name="Levine, Emily" userId="6dbbd140-368c-43e7-92ff-e0fa065c92e2" providerId="ADAL" clId="{CEC4EE6F-2212-4189-B3A5-AD84604E6FBD}" dt="2025-03-07T14:31:23.013" v="1177" actId="1076"/>
          <ac:picMkLst>
            <pc:docMk/>
            <pc:sldMk cId="4222723022" sldId="268"/>
            <ac:picMk id="4" creationId="{D8E7F9A9-359C-457E-9E69-9A7023420D70}"/>
          </ac:picMkLst>
        </pc:picChg>
      </pc:sldChg>
      <pc:sldChg chg="addSp delSp modSp new mod modNotesTx">
        <pc:chgData name="Levine, Emily" userId="6dbbd140-368c-43e7-92ff-e0fa065c92e2" providerId="ADAL" clId="{CEC4EE6F-2212-4189-B3A5-AD84604E6FBD}" dt="2025-03-07T16:35:07.476" v="3157" actId="14100"/>
        <pc:sldMkLst>
          <pc:docMk/>
          <pc:sldMk cId="950994169" sldId="269"/>
        </pc:sldMkLst>
        <pc:spChg chg="del">
          <ac:chgData name="Levine, Emily" userId="6dbbd140-368c-43e7-92ff-e0fa065c92e2" providerId="ADAL" clId="{CEC4EE6F-2212-4189-B3A5-AD84604E6FBD}" dt="2025-03-07T15:53:35.308" v="2002" actId="478"/>
          <ac:spMkLst>
            <pc:docMk/>
            <pc:sldMk cId="950994169" sldId="269"/>
            <ac:spMk id="2" creationId="{115E23AD-4220-98D4-B702-922E5F611FD2}"/>
          </ac:spMkLst>
        </pc:spChg>
        <pc:spChg chg="del">
          <ac:chgData name="Levine, Emily" userId="6dbbd140-368c-43e7-92ff-e0fa065c92e2" providerId="ADAL" clId="{CEC4EE6F-2212-4189-B3A5-AD84604E6FBD}" dt="2025-03-07T15:53:36.803" v="2003" actId="478"/>
          <ac:spMkLst>
            <pc:docMk/>
            <pc:sldMk cId="950994169" sldId="269"/>
            <ac:spMk id="3" creationId="{65F1A193-AC0D-A8F2-AFEC-A074ADF3A340}"/>
          </ac:spMkLst>
        </pc:spChg>
        <pc:spChg chg="add mod">
          <ac:chgData name="Levine, Emily" userId="6dbbd140-368c-43e7-92ff-e0fa065c92e2" providerId="ADAL" clId="{CEC4EE6F-2212-4189-B3A5-AD84604E6FBD}" dt="2025-03-07T15:58:23.983" v="2170" actId="115"/>
          <ac:spMkLst>
            <pc:docMk/>
            <pc:sldMk cId="950994169" sldId="269"/>
            <ac:spMk id="8" creationId="{C396E7BC-22BC-9D74-9FAF-8D4A19F51E59}"/>
          </ac:spMkLst>
        </pc:spChg>
        <pc:spChg chg="add mod">
          <ac:chgData name="Levine, Emily" userId="6dbbd140-368c-43e7-92ff-e0fa065c92e2" providerId="ADAL" clId="{CEC4EE6F-2212-4189-B3A5-AD84604E6FBD}" dt="2025-03-07T15:58:20.750" v="2169" actId="1582"/>
          <ac:spMkLst>
            <pc:docMk/>
            <pc:sldMk cId="950994169" sldId="269"/>
            <ac:spMk id="9" creationId="{E21FD1CF-D245-4E8C-15E2-716637AE319C}"/>
          </ac:spMkLst>
        </pc:spChg>
        <pc:spChg chg="add mod">
          <ac:chgData name="Levine, Emily" userId="6dbbd140-368c-43e7-92ff-e0fa065c92e2" providerId="ADAL" clId="{CEC4EE6F-2212-4189-B3A5-AD84604E6FBD}" dt="2025-03-07T16:35:07.476" v="3157" actId="14100"/>
          <ac:spMkLst>
            <pc:docMk/>
            <pc:sldMk cId="950994169" sldId="269"/>
            <ac:spMk id="12" creationId="{1D852349-3A8A-11A2-E7BA-33C777A45FF3}"/>
          </ac:spMkLst>
        </pc:spChg>
        <pc:picChg chg="add del">
          <ac:chgData name="Levine, Emily" userId="6dbbd140-368c-43e7-92ff-e0fa065c92e2" providerId="ADAL" clId="{CEC4EE6F-2212-4189-B3A5-AD84604E6FBD}" dt="2025-03-07T15:53:40.059" v="2004" actId="478"/>
          <ac:picMkLst>
            <pc:docMk/>
            <pc:sldMk cId="950994169" sldId="269"/>
            <ac:picMk id="5" creationId="{ACB7DE34-7975-7524-CD26-5734CD2BF7ED}"/>
          </ac:picMkLst>
        </pc:picChg>
        <pc:picChg chg="add mod">
          <ac:chgData name="Levine, Emily" userId="6dbbd140-368c-43e7-92ff-e0fa065c92e2" providerId="ADAL" clId="{CEC4EE6F-2212-4189-B3A5-AD84604E6FBD}" dt="2025-03-07T15:54:16.304" v="2007" actId="1076"/>
          <ac:picMkLst>
            <pc:docMk/>
            <pc:sldMk cId="950994169" sldId="269"/>
            <ac:picMk id="7" creationId="{4BA515DC-53BA-9F5D-7A0B-3EE420F91497}"/>
          </ac:picMkLst>
        </pc:picChg>
        <pc:cxnChg chg="add mod">
          <ac:chgData name="Levine, Emily" userId="6dbbd140-368c-43e7-92ff-e0fa065c92e2" providerId="ADAL" clId="{CEC4EE6F-2212-4189-B3A5-AD84604E6FBD}" dt="2025-03-07T15:57:53.864" v="2165" actId="208"/>
          <ac:cxnSpMkLst>
            <pc:docMk/>
            <pc:sldMk cId="950994169" sldId="269"/>
            <ac:cxnSpMk id="11" creationId="{4AE0C437-41D1-FC7A-1086-E56F757357AF}"/>
          </ac:cxnSpMkLst>
        </pc:cxnChg>
        <pc:cxnChg chg="add mod">
          <ac:chgData name="Levine, Emily" userId="6dbbd140-368c-43e7-92ff-e0fa065c92e2" providerId="ADAL" clId="{CEC4EE6F-2212-4189-B3A5-AD84604E6FBD}" dt="2025-03-07T15:58:31.653" v="2173" actId="14100"/>
          <ac:cxnSpMkLst>
            <pc:docMk/>
            <pc:sldMk cId="950994169" sldId="269"/>
            <ac:cxnSpMk id="13" creationId="{CA0FE73D-05CD-CC18-11A1-D557D48A91D6}"/>
          </ac:cxnSpMkLst>
        </pc:cxnChg>
      </pc:sldChg>
      <pc:sldChg chg="addSp delSp modSp new mod modNotesTx">
        <pc:chgData name="Levine, Emily" userId="6dbbd140-368c-43e7-92ff-e0fa065c92e2" providerId="ADAL" clId="{CEC4EE6F-2212-4189-B3A5-AD84604E6FBD}" dt="2025-03-07T17:53:56.427" v="4432" actId="20577"/>
        <pc:sldMkLst>
          <pc:docMk/>
          <pc:sldMk cId="1852420997" sldId="270"/>
        </pc:sldMkLst>
        <pc:spChg chg="del">
          <ac:chgData name="Levine, Emily" userId="6dbbd140-368c-43e7-92ff-e0fa065c92e2" providerId="ADAL" clId="{CEC4EE6F-2212-4189-B3A5-AD84604E6FBD}" dt="2025-03-07T16:02:33.257" v="2222" actId="478"/>
          <ac:spMkLst>
            <pc:docMk/>
            <pc:sldMk cId="1852420997" sldId="270"/>
            <ac:spMk id="2" creationId="{F8287312-E48B-86EC-216A-F4AF6A4C832F}"/>
          </ac:spMkLst>
        </pc:spChg>
        <pc:spChg chg="del">
          <ac:chgData name="Levine, Emily" userId="6dbbd140-368c-43e7-92ff-e0fa065c92e2" providerId="ADAL" clId="{CEC4EE6F-2212-4189-B3A5-AD84604E6FBD}" dt="2025-03-07T16:02:32.228" v="2221" actId="478"/>
          <ac:spMkLst>
            <pc:docMk/>
            <pc:sldMk cId="1852420997" sldId="270"/>
            <ac:spMk id="3" creationId="{59F4206D-3377-51AE-686D-66C1157711DA}"/>
          </ac:spMkLst>
        </pc:spChg>
        <pc:spChg chg="add mod">
          <ac:chgData name="Levine, Emily" userId="6dbbd140-368c-43e7-92ff-e0fa065c92e2" providerId="ADAL" clId="{CEC4EE6F-2212-4189-B3A5-AD84604E6FBD}" dt="2025-03-07T16:20:30.357" v="2360" actId="2711"/>
          <ac:spMkLst>
            <pc:docMk/>
            <pc:sldMk cId="1852420997" sldId="270"/>
            <ac:spMk id="10" creationId="{0E4A889F-020C-9ACF-AFDC-48092B19095E}"/>
          </ac:spMkLst>
        </pc:spChg>
        <pc:spChg chg="add del mod">
          <ac:chgData name="Levine, Emily" userId="6dbbd140-368c-43e7-92ff-e0fa065c92e2" providerId="ADAL" clId="{CEC4EE6F-2212-4189-B3A5-AD84604E6FBD}" dt="2025-03-07T17:04:20.083" v="3607" actId="478"/>
          <ac:spMkLst>
            <pc:docMk/>
            <pc:sldMk cId="1852420997" sldId="270"/>
            <ac:spMk id="11" creationId="{DA915A43-9853-686B-8A4C-624F2FDB83AC}"/>
          </ac:spMkLst>
        </pc:spChg>
        <pc:spChg chg="add mod">
          <ac:chgData name="Levine, Emily" userId="6dbbd140-368c-43e7-92ff-e0fa065c92e2" providerId="ADAL" clId="{CEC4EE6F-2212-4189-B3A5-AD84604E6FBD}" dt="2025-03-07T16:21:25.575" v="2417" actId="404"/>
          <ac:spMkLst>
            <pc:docMk/>
            <pc:sldMk cId="1852420997" sldId="270"/>
            <ac:spMk id="13" creationId="{0DFD771B-5142-30BA-14D6-944C29589D47}"/>
          </ac:spMkLst>
        </pc:spChg>
        <pc:spChg chg="add mod">
          <ac:chgData name="Levine, Emily" userId="6dbbd140-368c-43e7-92ff-e0fa065c92e2" providerId="ADAL" clId="{CEC4EE6F-2212-4189-B3A5-AD84604E6FBD}" dt="2025-03-07T16:20:25.409" v="2359" actId="2711"/>
          <ac:spMkLst>
            <pc:docMk/>
            <pc:sldMk cId="1852420997" sldId="270"/>
            <ac:spMk id="14" creationId="{B5DA310E-0479-F4CF-091C-48784EFB040A}"/>
          </ac:spMkLst>
        </pc:spChg>
        <pc:spChg chg="add mod">
          <ac:chgData name="Levine, Emily" userId="6dbbd140-368c-43e7-92ff-e0fa065c92e2" providerId="ADAL" clId="{CEC4EE6F-2212-4189-B3A5-AD84604E6FBD}" dt="2025-03-07T16:22:13.474" v="2447" actId="14100"/>
          <ac:spMkLst>
            <pc:docMk/>
            <pc:sldMk cId="1852420997" sldId="270"/>
            <ac:spMk id="15" creationId="{A1FF0CE9-DAE5-BB6C-4546-705616BA613F}"/>
          </ac:spMkLst>
        </pc:spChg>
        <pc:spChg chg="add mod">
          <ac:chgData name="Levine, Emily" userId="6dbbd140-368c-43e7-92ff-e0fa065c92e2" providerId="ADAL" clId="{CEC4EE6F-2212-4189-B3A5-AD84604E6FBD}" dt="2025-03-07T17:00:11.971" v="3176" actId="20577"/>
          <ac:spMkLst>
            <pc:docMk/>
            <pc:sldMk cId="1852420997" sldId="270"/>
            <ac:spMk id="16" creationId="{078A5587-A71E-9B69-01E6-40FDB6623CF4}"/>
          </ac:spMkLst>
        </pc:spChg>
        <pc:spChg chg="add mod">
          <ac:chgData name="Levine, Emily" userId="6dbbd140-368c-43e7-92ff-e0fa065c92e2" providerId="ADAL" clId="{CEC4EE6F-2212-4189-B3A5-AD84604E6FBD}" dt="2025-03-07T17:01:15.527" v="3250" actId="20577"/>
          <ac:spMkLst>
            <pc:docMk/>
            <pc:sldMk cId="1852420997" sldId="270"/>
            <ac:spMk id="17" creationId="{C0DFFC6D-A460-951C-446F-D02F8A4CB5A7}"/>
          </ac:spMkLst>
        </pc:spChg>
        <pc:spChg chg="add mod">
          <ac:chgData name="Levine, Emily" userId="6dbbd140-368c-43e7-92ff-e0fa065c92e2" providerId="ADAL" clId="{CEC4EE6F-2212-4189-B3A5-AD84604E6FBD}" dt="2025-03-07T17:02:00.876" v="3290" actId="1076"/>
          <ac:spMkLst>
            <pc:docMk/>
            <pc:sldMk cId="1852420997" sldId="270"/>
            <ac:spMk id="18" creationId="{43B73612-23E2-B13A-EE85-D69BE85DB67C}"/>
          </ac:spMkLst>
        </pc:spChg>
        <pc:spChg chg="add mod">
          <ac:chgData name="Levine, Emily" userId="6dbbd140-368c-43e7-92ff-e0fa065c92e2" providerId="ADAL" clId="{CEC4EE6F-2212-4189-B3A5-AD84604E6FBD}" dt="2025-03-07T17:03:01.920" v="3482" actId="1035"/>
          <ac:spMkLst>
            <pc:docMk/>
            <pc:sldMk cId="1852420997" sldId="270"/>
            <ac:spMk id="19" creationId="{DBA2BC34-BBCB-8A35-F069-108FFE021CB2}"/>
          </ac:spMkLst>
        </pc:spChg>
        <pc:spChg chg="add mod">
          <ac:chgData name="Levine, Emily" userId="6dbbd140-368c-43e7-92ff-e0fa065c92e2" providerId="ADAL" clId="{CEC4EE6F-2212-4189-B3A5-AD84604E6FBD}" dt="2025-03-07T17:04:14.912" v="3606" actId="1076"/>
          <ac:spMkLst>
            <pc:docMk/>
            <pc:sldMk cId="1852420997" sldId="270"/>
            <ac:spMk id="20" creationId="{50335FBE-B31E-89AF-862A-6504678D7969}"/>
          </ac:spMkLst>
        </pc:spChg>
        <pc:spChg chg="add mod">
          <ac:chgData name="Levine, Emily" userId="6dbbd140-368c-43e7-92ff-e0fa065c92e2" providerId="ADAL" clId="{CEC4EE6F-2212-4189-B3A5-AD84604E6FBD}" dt="2025-03-07T17:10:17.832" v="4026" actId="20577"/>
          <ac:spMkLst>
            <pc:docMk/>
            <pc:sldMk cId="1852420997" sldId="270"/>
            <ac:spMk id="22" creationId="{733A7124-1369-260F-5607-0DF86A9D15ED}"/>
          </ac:spMkLst>
        </pc:spChg>
        <pc:picChg chg="add del mod">
          <ac:chgData name="Levine, Emily" userId="6dbbd140-368c-43e7-92ff-e0fa065c92e2" providerId="ADAL" clId="{CEC4EE6F-2212-4189-B3A5-AD84604E6FBD}" dt="2025-03-07T16:03:48.863" v="2225" actId="478"/>
          <ac:picMkLst>
            <pc:docMk/>
            <pc:sldMk cId="1852420997" sldId="270"/>
            <ac:picMk id="5" creationId="{0E8F3AA2-FD84-495E-115F-17209F499DCB}"/>
          </ac:picMkLst>
        </pc:picChg>
        <pc:picChg chg="add mod">
          <ac:chgData name="Levine, Emily" userId="6dbbd140-368c-43e7-92ff-e0fa065c92e2" providerId="ADAL" clId="{CEC4EE6F-2212-4189-B3A5-AD84604E6FBD}" dt="2025-03-07T16:18:12.910" v="2232" actId="1076"/>
          <ac:picMkLst>
            <pc:docMk/>
            <pc:sldMk cId="1852420997" sldId="270"/>
            <ac:picMk id="7" creationId="{59F8C9B2-DD0C-BB18-FC87-35548540679E}"/>
          </ac:picMkLst>
        </pc:picChg>
        <pc:picChg chg="add mod">
          <ac:chgData name="Levine, Emily" userId="6dbbd140-368c-43e7-92ff-e0fa065c92e2" providerId="ADAL" clId="{CEC4EE6F-2212-4189-B3A5-AD84604E6FBD}" dt="2025-03-07T17:04:12.909" v="3605" actId="1076"/>
          <ac:picMkLst>
            <pc:docMk/>
            <pc:sldMk cId="1852420997" sldId="270"/>
            <ac:picMk id="9" creationId="{4AF0C9A1-0EF6-E7D8-5700-4F7FB6DDDEAD}"/>
          </ac:picMkLst>
        </pc:picChg>
      </pc:sldChg>
      <pc:sldChg chg="add modNotesTx">
        <pc:chgData name="Levine, Emily" userId="6dbbd140-368c-43e7-92ff-e0fa065c92e2" providerId="ADAL" clId="{CEC4EE6F-2212-4189-B3A5-AD84604E6FBD}" dt="2025-03-07T17:47:13.740" v="4274" actId="20577"/>
        <pc:sldMkLst>
          <pc:docMk/>
          <pc:sldMk cId="1951494592" sldId="271"/>
        </pc:sldMkLst>
      </pc:sldChg>
      <pc:sldChg chg="addSp delSp modSp new mod setBg modNotesTx">
        <pc:chgData name="Levine, Emily" userId="6dbbd140-368c-43e7-92ff-e0fa065c92e2" providerId="ADAL" clId="{CEC4EE6F-2212-4189-B3A5-AD84604E6FBD}" dt="2025-03-07T18:25:01.727" v="4614" actId="20577"/>
        <pc:sldMkLst>
          <pc:docMk/>
          <pc:sldMk cId="3505489376" sldId="272"/>
        </pc:sldMkLst>
        <pc:spChg chg="add del mod ord">
          <ac:chgData name="Levine, Emily" userId="6dbbd140-368c-43e7-92ff-e0fa065c92e2" providerId="ADAL" clId="{CEC4EE6F-2212-4189-B3A5-AD84604E6FBD}" dt="2025-03-07T18:24:38.252" v="4515" actId="26606"/>
          <ac:spMkLst>
            <pc:docMk/>
            <pc:sldMk cId="3505489376" sldId="272"/>
            <ac:spMk id="2" creationId="{8F156011-0BAF-92EA-4370-AC7749E7203F}"/>
          </ac:spMkLst>
        </pc:spChg>
        <pc:spChg chg="add del mod">
          <ac:chgData name="Levine, Emily" userId="6dbbd140-368c-43e7-92ff-e0fa065c92e2" providerId="ADAL" clId="{CEC4EE6F-2212-4189-B3A5-AD84604E6FBD}" dt="2025-03-07T18:24:36.082" v="4512" actId="931"/>
          <ac:spMkLst>
            <pc:docMk/>
            <pc:sldMk cId="3505489376" sldId="272"/>
            <ac:spMk id="3" creationId="{F0A537EF-5F3F-A046-6A5F-0FF25DACAE4D}"/>
          </ac:spMkLst>
        </pc:spChg>
        <pc:spChg chg="add">
          <ac:chgData name="Levine, Emily" userId="6dbbd140-368c-43e7-92ff-e0fa065c92e2" providerId="ADAL" clId="{CEC4EE6F-2212-4189-B3A5-AD84604E6FBD}" dt="2025-03-07T18:24:38.252" v="4515" actId="26606"/>
          <ac:spMkLst>
            <pc:docMk/>
            <pc:sldMk cId="3505489376" sldId="272"/>
            <ac:spMk id="12" creationId="{37C89E4B-3C9F-44B9-8B86-D9E3D112D8EC}"/>
          </ac:spMkLst>
        </pc:spChg>
        <pc:picChg chg="add mod">
          <ac:chgData name="Levine, Emily" userId="6dbbd140-368c-43e7-92ff-e0fa065c92e2" providerId="ADAL" clId="{CEC4EE6F-2212-4189-B3A5-AD84604E6FBD}" dt="2025-03-07T18:24:22.437" v="4474" actId="931"/>
          <ac:picMkLst>
            <pc:docMk/>
            <pc:sldMk cId="3505489376" sldId="272"/>
            <ac:picMk id="5" creationId="{F0D22669-0E05-2863-ED42-C3119A386825}"/>
          </ac:picMkLst>
        </pc:picChg>
        <pc:picChg chg="add mod">
          <ac:chgData name="Levine, Emily" userId="6dbbd140-368c-43e7-92ff-e0fa065c92e2" providerId="ADAL" clId="{CEC4EE6F-2212-4189-B3A5-AD84604E6FBD}" dt="2025-03-07T18:24:38.252" v="4515" actId="26606"/>
          <ac:picMkLst>
            <pc:docMk/>
            <pc:sldMk cId="3505489376" sldId="272"/>
            <ac:picMk id="7" creationId="{0D62C7B8-15FB-EC21-2F96-6C1199B3DE58}"/>
          </ac:picMkLst>
        </pc:picChg>
        <pc:cxnChg chg="add">
          <ac:chgData name="Levine, Emily" userId="6dbbd140-368c-43e7-92ff-e0fa065c92e2" providerId="ADAL" clId="{CEC4EE6F-2212-4189-B3A5-AD84604E6FBD}" dt="2025-03-07T18:24:38.252" v="4515" actId="26606"/>
          <ac:cxnSpMkLst>
            <pc:docMk/>
            <pc:sldMk cId="3505489376" sldId="272"/>
            <ac:cxnSpMk id="14" creationId="{AA2EAA10-076F-46BD-8F0F-B9A2FB77A85C}"/>
          </ac:cxnSpMkLst>
        </pc:cxnChg>
        <pc:cxnChg chg="add">
          <ac:chgData name="Levine, Emily" userId="6dbbd140-368c-43e7-92ff-e0fa065c92e2" providerId="ADAL" clId="{CEC4EE6F-2212-4189-B3A5-AD84604E6FBD}" dt="2025-03-07T18:24:38.252" v="4515" actId="26606"/>
          <ac:cxnSpMkLst>
            <pc:docMk/>
            <pc:sldMk cId="3505489376" sldId="272"/>
            <ac:cxnSpMk id="16" creationId="{D891E407-403B-4764-86C9-33A56D3BCAA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14B07-6EFB-4EB9-B13F-CA2735EA25B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E6F33-1E85-4078-AEAB-30167623B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31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1: Introduce the lesson: students will be listening to, reading, and writing their own poetry about special places.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E6F33-1E85-4078-AEAB-30167623BA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6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10: Brainstorm words that describe how a river smells. </a:t>
            </a:r>
            <a:r>
              <a:rPr lang="en-US" i="1" dirty="0"/>
              <a:t>Examples: fresh, stinky, fishy, clean.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E6F33-1E85-4078-AEAB-30167623BA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01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11: Brainstorm words that describe how a river feels. </a:t>
            </a:r>
            <a:r>
              <a:rPr lang="en-US" i="1" dirty="0"/>
              <a:t>Examples: wet, cool, slimy rocks, strong current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E6F33-1E85-4078-AEAB-30167623BA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47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12: Brainstorm words that describe how a river tastes. (Students may need to use their imaginations for this one!) </a:t>
            </a:r>
            <a:r>
              <a:rPr lang="en-US" i="1" dirty="0"/>
              <a:t>Examples: refreshing, clean, muddy.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E6F33-1E85-4078-AEAB-30167623BA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47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13: Show video.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Ask students to listen for parts where you can really imagine what the poet is describing. </a:t>
            </a:r>
            <a:r>
              <a:rPr lang="en-US" dirty="0"/>
              <a:t>Direct link: https://youtu.be/6N4XUDRdURQ?si=9H8KXtKD2gBNv7cd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E6F33-1E85-4078-AEAB-30167623BA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36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1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Hand out poem worksheets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13: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Underline adjectives and other words that describe one of the five senses. How many of the five senses can you find?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Circle parts where the poet is talking about why they feel connected to this place.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E6F33-1E85-4078-AEAB-30167623BA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03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15: A lighthearted example poem – </a:t>
            </a:r>
            <a:r>
              <a:rPr lang="en-US" i="1" dirty="0"/>
              <a:t>use as needed, or create your own.</a:t>
            </a:r>
          </a:p>
          <a:p>
            <a:endParaRPr lang="en-US" i="1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Instructions: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Think about a place you love, or have favorite memories of. What special place will you write about?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Brainstorm descriptive words for at least three of the five senses. Encourage students to think creatively.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Describe a special memory you have in your place, or your favorite thing to do there.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Write your poem! Include your descriptive words and a mention of your memory.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Try writing your poem “to” the special place, like Longfellow and Oliveira did.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E6F33-1E85-4078-AEAB-30167623BA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33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as an optional backdrop for your class poetry reading.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E6F33-1E85-4078-AEAB-30167623BA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83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2: One of the poets we’ll meet in this lesson is a high school student from Boston named Yolanda Oliveira. Yolanda says that 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“Poetry allows you to express yourself, to tell your own story about the things you see and what you feel.”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E6F33-1E85-4078-AEAB-30167623BA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08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3: The other poet we’ll read today lived in the 1800s. Henry Longfellow (1807-1882) took inspiration from many things – his family, history, his community, travel, literature, and nature. Born in Portland, Maine, Longfellow lived in Cambridge, Massachusetts for much of his adult life.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E6F33-1E85-4078-AEAB-30167623BA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37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SLIDE 4: Ask - </a:t>
            </a: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Who are some poets you’ve heard of? Does anyone have a favorite poem?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E6F33-1E85-4078-AEAB-30167623BA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81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5: One of Henry Longfellow’s favorite places was the river near his house – the Charles River. From the window of his study at 105 Brattle Street (now Longfellow House-Washington’s Headquarters National Historic Site), Longfellow loved to look out on the Charles River.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Close your eyes and think about </a:t>
            </a:r>
            <a:r>
              <a:rPr lang="en-US" sz="18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your favorite place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How does it feel to be there? What does it look, sound, or smell like?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E6F33-1E85-4078-AEAB-30167623BA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50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6: What are adjectives? Adjectives are important words that can help us describe what we see, hear, smell, touch, or taste. They describe a noun (a thing, person, place). Some examples of adjectives in “To the River Charles” include Bright, Deep, Blue, Better, and Long.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E6F33-1E85-4078-AEAB-30167623BA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8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7: We can use our five senses to describe places. </a:t>
            </a:r>
            <a:r>
              <a:rPr lang="en-US" b="1" dirty="0"/>
              <a:t>What are the five senses? </a:t>
            </a:r>
            <a:r>
              <a:rPr lang="en-US" b="0" dirty="0"/>
              <a:t>(See, hear, smell, touch, taste)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E6F33-1E85-4078-AEAB-30167623BA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13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8: Brainstorm words that describe how a river looks. Use adjectives to describe specific parts of the river. </a:t>
            </a:r>
            <a:r>
              <a:rPr lang="en-US" b="1" dirty="0"/>
              <a:t>Recommended: create a running class list of brainstormed adjectives</a:t>
            </a:r>
            <a:r>
              <a:rPr lang="en-US" dirty="0"/>
              <a:t>. </a:t>
            </a:r>
            <a:r>
              <a:rPr lang="en-US" i="1" dirty="0"/>
              <a:t>Examples: bright, shiny, sparkly water, green trees, energetic ducks.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E6F33-1E85-4078-AEAB-30167623BA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16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9: Brainstorm words that describe how a river sounds. </a:t>
            </a:r>
            <a:r>
              <a:rPr lang="en-US" i="1" dirty="0"/>
              <a:t>Examples: gurgling, loud, quiet, whispering wind.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E6F33-1E85-4078-AEAB-30167623BA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89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AEA74-F1C6-AF83-3CA7-C35B8CBB5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448F65-D7C0-14FC-AF1F-9E1A46356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B623A-6145-040A-DFFC-5690E72B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BAB18-A686-4CDE-91C2-552988A3B43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47434-A0D6-1ED0-9FFD-E71927D3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30CCB-3490-8FCD-B72C-704A54C2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39E-4EA4-4B68-9207-AC70D8A4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9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8FF5A-69B3-6E11-50D7-0CD644B4A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3E3377-9E24-78D1-3B3D-71B0DA60D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7C9D2-352D-CF9D-EF79-79F1F47B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BAB18-A686-4CDE-91C2-552988A3B43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76A51-4839-686B-2963-A8F76544D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45395-AB02-937E-3D84-6FC599B8D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39E-4EA4-4B68-9207-AC70D8A4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59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4EDBFF-2FE6-BB6E-7DA0-CBC0B21376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86040E-E6DD-F6E1-9FDD-246E08D17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E0E2D-545A-A30A-CA35-26C8BE4A6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BAB18-A686-4CDE-91C2-552988A3B43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98C5C-A2FB-684C-8568-6AF12C899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A01E7-8C8F-8DD9-AE95-9DB993429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39E-4EA4-4B68-9207-AC70D8A4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74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0133F-1704-8AFC-D9C3-A1E73FC14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0D191-E2F6-D5A0-A35C-69DB9F58D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D6DC6-D3AD-5CBB-43AF-2E6836415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BAB18-A686-4CDE-91C2-552988A3B43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2A6CF-473B-539F-9F5E-65682678A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75C26-9D52-6992-BBAD-8A93EF1F4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39E-4EA4-4B68-9207-AC70D8A4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25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4800E-AE88-E073-14BF-805B00155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6DFE2-8097-6921-C395-E5F1A01E3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6F862-7534-E82D-EB7F-24E0F11F8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BAB18-A686-4CDE-91C2-552988A3B43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61E60-83D8-4B1A-EBD0-AD549830F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B45F1-99D1-1CA7-1C0C-33981971D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39E-4EA4-4B68-9207-AC70D8A4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82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176B4-0E2F-5391-525B-BFE113F90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C0BBA-18C7-CBD5-F871-0FF9961D6D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3F91E9-24B5-B4B2-299F-8AF57F1CB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CDB56-CD9D-FE8E-DF36-D8F4381A5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BAB18-A686-4CDE-91C2-552988A3B43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DA4B3-C0B2-91A9-4007-3C28EEFE6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ACBCFE-A210-C40B-96D0-28207F37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39E-4EA4-4B68-9207-AC70D8A4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05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04484-E6B7-A77E-5995-B5522B7C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3EA90-3FF6-F86F-B805-5FD22F645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B1A61E-EAA5-9BEF-3E78-469F2F82B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0F125B-BC46-29BB-BCCC-1EE0E1F4F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1281C0-63CE-5A77-AB09-40B98E8141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B9178B-3361-BAA3-47C6-EB6F17BE1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BAB18-A686-4CDE-91C2-552988A3B43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BD7632-621B-A82C-DEC6-5984CF557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155BF4-4E60-9B73-E043-4DF0DBC80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39E-4EA4-4B68-9207-AC70D8A4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9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87E4-277D-450D-D426-CD562AEB0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8424E-6929-FB01-A163-CEDBFB347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BAB18-A686-4CDE-91C2-552988A3B43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C5061E-5F1E-256E-2936-86FB640ED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0302C-0F82-E406-F26D-28D76E37E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39E-4EA4-4B68-9207-AC70D8A4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23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1769AC-CCD3-FED5-813B-B02156761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BAB18-A686-4CDE-91C2-552988A3B43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5B90F1-7848-E6E3-9DA3-B7CB61F3C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F0808-7FEC-A361-B16E-B25D8AE7F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39E-4EA4-4B68-9207-AC70D8A4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07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A2713-55F6-AFDF-6940-37FB962A3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6D101-0036-E987-8AB8-725F786D1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CC746-A602-4A3B-CA09-BF9655434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0B772-A12F-1257-F179-8C58B43C8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BAB18-A686-4CDE-91C2-552988A3B43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5BB24-77F8-25F3-56C6-AD639A3E3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0C9252-9769-0598-0D57-AA167F05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39E-4EA4-4B68-9207-AC70D8A4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69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589AB-100C-62AE-6061-74866B7E8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BD661-0DAB-C5C7-4723-DF8C0CF8F5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112C1-5DCA-645D-2A74-82A8C6DFE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1C8D4-FEFD-E90C-394C-ED9CE239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BAB18-A686-4CDE-91C2-552988A3B43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666D5-BEBA-7A13-BD89-83F5E7760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ECE90-107B-57C6-594D-B12ACEA1D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39E-4EA4-4B68-9207-AC70D8A4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5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38C453-F524-E5B5-0950-71E9C1D38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A648E-25EB-9258-B528-BE4EE3D26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661F1-4FCB-3B0E-3F12-FA8FC198D3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BAB18-A686-4CDE-91C2-552988A3B43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60640-9EF8-F5C7-E47B-9A1474C55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A07D3-6EDF-8087-3FE1-38C3950AA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5DC39E-4EA4-4B68-9207-AC70D8A4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1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N4XUDRdURQ?feature=oembed" TargetMode="Externa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62D6B3-BBE0-AACC-E64C-D8BABC2D8F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1358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4D9D1A-69B3-88BA-EFDB-F325BF15A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Two Poems on the Charles River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27D3BC-D5A5-A25B-01D4-318403A8D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Sensory Poetry About Place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Longfellow House-Washington’s Headquarters National Historic Site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Map&#10;&#10;AI-generated content may be incorrect.">
            <a:extLst>
              <a:ext uri="{FF2B5EF4-FFF2-40B4-BE49-F238E27FC236}">
                <a16:creationId xmlns:a16="http://schemas.microsoft.com/office/drawing/2014/main" id="{9D3567C9-9F1E-D28E-67BD-58D376269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691" y="221487"/>
            <a:ext cx="911567" cy="118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29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63D40-8487-82A4-7C8F-8A7BB15FE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988" y="320041"/>
            <a:ext cx="6707084" cy="38926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Smell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descriptions</a:t>
            </a:r>
            <a:endParaRPr lang="en-US" sz="66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B6183-B0DD-D321-5A57-5B65D6189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3699" y="4631161"/>
            <a:ext cx="6707366" cy="156948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river smells:</a:t>
            </a:r>
          </a:p>
        </p:txBody>
      </p:sp>
      <p:pic>
        <p:nvPicPr>
          <p:cNvPr id="13" name="Graphic 12" descr="Nose with solid fill">
            <a:extLst>
              <a:ext uri="{FF2B5EF4-FFF2-40B4-BE49-F238E27FC236}">
                <a16:creationId xmlns:a16="http://schemas.microsoft.com/office/drawing/2014/main" id="{DDF50FAD-B582-E0D7-B74F-3115AFA96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20040" y="1226248"/>
            <a:ext cx="4087368" cy="4087368"/>
          </a:xfrm>
          <a:prstGeom prst="rect">
            <a:avLst/>
          </a:prstGeom>
        </p:spPr>
      </p:pic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3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63D40-8487-82A4-7C8F-8A7BB15FE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988" y="320041"/>
            <a:ext cx="6707084" cy="38926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Touch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descriptions</a:t>
            </a:r>
            <a:endParaRPr lang="en-US" sz="66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B6183-B0DD-D321-5A57-5B65D6189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3699" y="4631161"/>
            <a:ext cx="6707366" cy="156948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river feels:</a:t>
            </a:r>
          </a:p>
        </p:txBody>
      </p:sp>
      <p:pic>
        <p:nvPicPr>
          <p:cNvPr id="13" name="Graphic 12" descr="Protecting hand with solid fill">
            <a:extLst>
              <a:ext uri="{FF2B5EF4-FFF2-40B4-BE49-F238E27FC236}">
                <a16:creationId xmlns:a16="http://schemas.microsoft.com/office/drawing/2014/main" id="{DDF50FAD-B582-E0D7-B74F-3115AFA96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20040" y="1226248"/>
            <a:ext cx="4087368" cy="4087368"/>
          </a:xfrm>
          <a:prstGeom prst="rect">
            <a:avLst/>
          </a:prstGeom>
        </p:spPr>
      </p:pic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34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63D40-8487-82A4-7C8F-8A7BB15FE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988" y="320041"/>
            <a:ext cx="6707084" cy="38926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Taste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descriptions</a:t>
            </a:r>
            <a:endParaRPr lang="en-US" sz="66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B6183-B0DD-D321-5A57-5B65D6189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3699" y="4631161"/>
            <a:ext cx="6707366" cy="156948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river tastes:</a:t>
            </a:r>
          </a:p>
        </p:txBody>
      </p:sp>
      <p:pic>
        <p:nvPicPr>
          <p:cNvPr id="13" name="Graphic 12" descr="Tongue with solid fill">
            <a:extLst>
              <a:ext uri="{FF2B5EF4-FFF2-40B4-BE49-F238E27FC236}">
                <a16:creationId xmlns:a16="http://schemas.microsoft.com/office/drawing/2014/main" id="{DDF50FAD-B582-E0D7-B74F-3115AFA96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20040" y="1226248"/>
            <a:ext cx="4087368" cy="4087368"/>
          </a:xfrm>
          <a:prstGeom prst="rect">
            <a:avLst/>
          </a:prstGeom>
        </p:spPr>
      </p:pic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34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Two Poems on the Charles River">
            <a:hlinkClick r:id="" action="ppaction://media"/>
            <a:extLst>
              <a:ext uri="{FF2B5EF4-FFF2-40B4-BE49-F238E27FC236}">
                <a16:creationId xmlns:a16="http://schemas.microsoft.com/office/drawing/2014/main" id="{D8E7F9A9-359C-457E-9E69-9A7023420D7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384" y="0"/>
            <a:ext cx="12137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2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A515DC-53BA-9F5D-7A0B-3EE420F91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579" y="144274"/>
            <a:ext cx="8488121" cy="65694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96E7BC-22BC-9D74-9FAF-8D4A19F51E59}"/>
              </a:ext>
            </a:extLst>
          </p:cNvPr>
          <p:cNvSpPr txBox="1"/>
          <p:nvPr/>
        </p:nvSpPr>
        <p:spPr>
          <a:xfrm>
            <a:off x="200025" y="542925"/>
            <a:ext cx="32194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Underline</a:t>
            </a:r>
            <a:r>
              <a:rPr lang="en-US" sz="3600" i="1" dirty="0"/>
              <a:t> </a:t>
            </a:r>
            <a:r>
              <a:rPr lang="en-US" sz="3600" dirty="0">
                <a:solidFill>
                  <a:schemeClr val="accent2"/>
                </a:solidFill>
              </a:rPr>
              <a:t>descriptive</a:t>
            </a:r>
            <a:r>
              <a:rPr lang="en-US" sz="3600" dirty="0"/>
              <a:t> words.</a:t>
            </a:r>
          </a:p>
          <a:p>
            <a:endParaRPr lang="en-US" sz="3600" dirty="0"/>
          </a:p>
          <a:p>
            <a:r>
              <a:rPr lang="en-US" sz="3600" dirty="0"/>
              <a:t>Circle parts that show the </a:t>
            </a:r>
            <a:r>
              <a:rPr lang="en-US" sz="3600" dirty="0">
                <a:solidFill>
                  <a:schemeClr val="accent2"/>
                </a:solidFill>
              </a:rPr>
              <a:t>poet’s connection </a:t>
            </a:r>
            <a:r>
              <a:rPr lang="en-US" sz="3600" dirty="0"/>
              <a:t>to the place.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21FD1CF-D245-4E8C-15E2-716637AE319C}"/>
              </a:ext>
            </a:extLst>
          </p:cNvPr>
          <p:cNvSpPr/>
          <p:nvPr/>
        </p:nvSpPr>
        <p:spPr>
          <a:xfrm>
            <a:off x="200025" y="2734418"/>
            <a:ext cx="1353896" cy="64695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E0C437-41D1-FC7A-1086-E56F757357AF}"/>
              </a:ext>
            </a:extLst>
          </p:cNvPr>
          <p:cNvCxnSpPr/>
          <p:nvPr/>
        </p:nvCxnSpPr>
        <p:spPr>
          <a:xfrm>
            <a:off x="5715000" y="1409700"/>
            <a:ext cx="4572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1D852349-3A8A-11A2-E7BA-33C777A45FF3}"/>
              </a:ext>
            </a:extLst>
          </p:cNvPr>
          <p:cNvSpPr/>
          <p:nvPr/>
        </p:nvSpPr>
        <p:spPr>
          <a:xfrm>
            <a:off x="7915274" y="1581894"/>
            <a:ext cx="2847975" cy="627906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0FE73D-05CD-CC18-11A1-D557D48A91D6}"/>
              </a:ext>
            </a:extLst>
          </p:cNvPr>
          <p:cNvCxnSpPr>
            <a:cxnSpLocks/>
          </p:cNvCxnSpPr>
          <p:nvPr/>
        </p:nvCxnSpPr>
        <p:spPr>
          <a:xfrm>
            <a:off x="285750" y="1085850"/>
            <a:ext cx="197167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994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F8C9B2-DD0C-BB18-FC87-355485406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05" y="73374"/>
            <a:ext cx="5069939" cy="6558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F0C9A1-0EF6-E7D8-5700-4F7FB6DDD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998" y="73375"/>
            <a:ext cx="5114840" cy="6558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4A889F-020C-9ACF-AFDC-48092B19095E}"/>
              </a:ext>
            </a:extLst>
          </p:cNvPr>
          <p:cNvSpPr txBox="1"/>
          <p:nvPr/>
        </p:nvSpPr>
        <p:spPr>
          <a:xfrm>
            <a:off x="7038975" y="225773"/>
            <a:ext cx="34480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To the Roller Skating Rink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FD771B-5142-30BA-14D6-944C29589D47}"/>
              </a:ext>
            </a:extLst>
          </p:cNvPr>
          <p:cNvSpPr txBox="1"/>
          <p:nvPr/>
        </p:nvSpPr>
        <p:spPr>
          <a:xfrm>
            <a:off x="1478950" y="1739384"/>
            <a:ext cx="2064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Bright neon lights, sparkling disco balls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DA310E-0479-F4CF-091C-48784EFB040A}"/>
              </a:ext>
            </a:extLst>
          </p:cNvPr>
          <p:cNvSpPr txBox="1"/>
          <p:nvPr/>
        </p:nvSpPr>
        <p:spPr>
          <a:xfrm>
            <a:off x="1783750" y="658089"/>
            <a:ext cx="3052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Dreaming Outloud Pro" panose="020F0502020204030204" pitchFamily="66" charset="0"/>
                <a:cs typeface="Dreaming Outloud Pro" panose="020F0502020204030204" pitchFamily="66" charset="0"/>
              </a:rPr>
              <a:t>The Roller Skating Rink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FF0CE9-DAE5-BB6C-4546-705616BA613F}"/>
              </a:ext>
            </a:extLst>
          </p:cNvPr>
          <p:cNvSpPr txBox="1"/>
          <p:nvPr/>
        </p:nvSpPr>
        <p:spPr>
          <a:xfrm>
            <a:off x="3661494" y="1739384"/>
            <a:ext cx="17677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Loud music, clacking skates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8A5587-A71E-9B69-01E6-40FDB6623CF4}"/>
              </a:ext>
            </a:extLst>
          </p:cNvPr>
          <p:cNvSpPr txBox="1"/>
          <p:nvPr/>
        </p:nvSpPr>
        <p:spPr>
          <a:xfrm>
            <a:off x="1436538" y="2596634"/>
            <a:ext cx="17677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Buttery popcorn, lemon cleaner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FFC6D-A460-951C-446F-D02F8A4CB5A7}"/>
              </a:ext>
            </a:extLst>
          </p:cNvPr>
          <p:cNvSpPr txBox="1"/>
          <p:nvPr/>
        </p:nvSpPr>
        <p:spPr>
          <a:xfrm>
            <a:off x="3753448" y="2596634"/>
            <a:ext cx="17677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Scratchy carpet, smooth floor, rough and bumpy walls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B73612-23E2-B13A-EE85-D69BE85DB67C}"/>
              </a:ext>
            </a:extLst>
          </p:cNvPr>
          <p:cNvSpPr txBox="1"/>
          <p:nvPr/>
        </p:nvSpPr>
        <p:spPr>
          <a:xfrm>
            <a:off x="1542224" y="3495570"/>
            <a:ext cx="17677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Too-hot pizza and sour slushies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A2BC34-BBCB-8A35-F069-108FFE021CB2}"/>
              </a:ext>
            </a:extLst>
          </p:cNvPr>
          <p:cNvSpPr txBox="1"/>
          <p:nvPr/>
        </p:nvSpPr>
        <p:spPr>
          <a:xfrm>
            <a:off x="899871" y="4540767"/>
            <a:ext cx="4291253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One time I won a race at the roller rink! I felt really proud of how fast I skated. I almost forgot how to stop, which was exciting and scary!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335FBE-B31E-89AF-862A-6504678D7969}"/>
              </a:ext>
            </a:extLst>
          </p:cNvPr>
          <p:cNvSpPr txBox="1"/>
          <p:nvPr/>
        </p:nvSpPr>
        <p:spPr>
          <a:xfrm>
            <a:off x="6674523" y="3757180"/>
            <a:ext cx="41769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Bright, sparkling, loud, clacking, buttery, lemon, scratchy, smooth, rough, bumpy, too-hot, sour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3A7124-1369-260F-5607-0DF86A9D15ED}"/>
              </a:ext>
            </a:extLst>
          </p:cNvPr>
          <p:cNvSpPr txBox="1"/>
          <p:nvPr/>
        </p:nvSpPr>
        <p:spPr>
          <a:xfrm>
            <a:off x="6640843" y="677139"/>
            <a:ext cx="361758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Oh rink where I skate,</a:t>
            </a:r>
          </a:p>
          <a:p>
            <a:r>
              <a:rPr lang="en-US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With your bright neon lights,</a:t>
            </a:r>
          </a:p>
          <a:p>
            <a:r>
              <a:rPr lang="en-US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Your sour slushies are great,</a:t>
            </a:r>
          </a:p>
          <a:p>
            <a:r>
              <a:rPr lang="en-US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Your disco ball sparkles just right.</a:t>
            </a:r>
          </a:p>
          <a:p>
            <a:endParaRPr lang="en-US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r>
              <a:rPr lang="en-US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When I won my first race</a:t>
            </a:r>
          </a:p>
          <a:p>
            <a:r>
              <a:rPr lang="en-US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I felt scared and proud,</a:t>
            </a:r>
          </a:p>
          <a:p>
            <a:r>
              <a:rPr lang="en-US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 music got quiet,</a:t>
            </a:r>
          </a:p>
          <a:p>
            <a:r>
              <a:rPr lang="en-US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But my skates clacked out loud.</a:t>
            </a:r>
          </a:p>
        </p:txBody>
      </p:sp>
    </p:spTree>
    <p:extLst>
      <p:ext uri="{BB962C8B-B14F-4D97-AF65-F5344CB8AC3E}">
        <p14:creationId xmlns:p14="http://schemas.microsoft.com/office/powerpoint/2010/main" val="1852420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indoor, living, room, fireplace&#10;&#10;AI-generated content may be incorrect.">
            <a:extLst>
              <a:ext uri="{FF2B5EF4-FFF2-40B4-BE49-F238E27FC236}">
                <a16:creationId xmlns:a16="http://schemas.microsoft.com/office/drawing/2014/main" id="{0D62C7B8-15FB-EC21-2F96-6C1199B3D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2" b="94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56011-0BAF-92EA-4370-AC7749E72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Welcome to the Poetry Reading!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489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D8B1E-33E2-8249-F472-F786E1EF5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“Poetry allows you to express yourself, to tell your own story about the things you see and what you feel.” </a:t>
            </a:r>
          </a:p>
          <a:p>
            <a:pPr marL="0" indent="0">
              <a:buNone/>
            </a:pPr>
            <a:r>
              <a:rPr lang="en-US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-Yolanda Oliveira</a:t>
            </a:r>
          </a:p>
          <a:p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EB6F2-D689-23B4-51E7-7CAB68FD6C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85" r="29362"/>
          <a:stretch/>
        </p:blipFill>
        <p:spPr>
          <a:xfrm>
            <a:off x="6099048" y="716766"/>
            <a:ext cx="5458968" cy="542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5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CF046-8434-D6FF-4B8B-1000F884B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Henry Wadsworth Longfellow (1807-1882)</a:t>
            </a:r>
          </a:p>
        </p:txBody>
      </p:sp>
      <p:pic>
        <p:nvPicPr>
          <p:cNvPr id="11" name="Picture 10" descr="A portrait of a person&#10;&#10;AI-generated content may be incorrect.">
            <a:extLst>
              <a:ext uri="{FF2B5EF4-FFF2-40B4-BE49-F238E27FC236}">
                <a16:creationId xmlns:a16="http://schemas.microsoft.com/office/drawing/2014/main" id="{88C16EB0-C8CB-51A1-AC10-9D2563B60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" r="-1" b="1561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5444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D8B1E-33E2-8249-F472-F786E1EF5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Who are some poets you’ve heard of?</a:t>
            </a:r>
          </a:p>
          <a:p>
            <a:pPr marL="0" indent="0">
              <a:buNone/>
            </a:pP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you have a favorite poem?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3BDA2-2480-9250-AAEC-64F9F67651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1393" b="-1"/>
          <a:stretch/>
        </p:blipFill>
        <p:spPr>
          <a:xfrm>
            <a:off x="4654296" y="980832"/>
            <a:ext cx="6903720" cy="489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20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99E939-C4C5-6ABA-7D5D-A4D56E631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9" r="-1" b="25903"/>
          <a:stretch/>
        </p:blipFill>
        <p:spPr>
          <a:xfrm>
            <a:off x="-1" y="10"/>
            <a:ext cx="12228129" cy="466692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5" name="Freeform: Shape 2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B618D34-B5C7-8078-A5BE-7A3DD03A4C2A}"/>
              </a:ext>
            </a:extLst>
          </p:cNvPr>
          <p:cNvSpPr txBox="1"/>
          <p:nvPr/>
        </p:nvSpPr>
        <p:spPr>
          <a:xfrm>
            <a:off x="5448301" y="4010025"/>
            <a:ext cx="5948358" cy="2409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tx2"/>
                </a:solidFill>
                <a:effectLst/>
              </a:rPr>
              <a:t>Close your eyes and think about your favorite place.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tx2"/>
                </a:solidFill>
                <a:effectLst/>
              </a:rPr>
              <a:t>How does it feel to be there? What does it look, sound, or smell like?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34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C275D-E7C5-BF1C-46F0-A80237561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are adjectives?</a:t>
            </a:r>
          </a:p>
        </p:txBody>
      </p:sp>
      <p:sp>
        <p:nvSpPr>
          <p:cNvPr id="4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7E0BF7-F0D6-5E5B-0F9B-DD6812F42471}"/>
              </a:ext>
            </a:extLst>
          </p:cNvPr>
          <p:cNvSpPr txBox="1"/>
          <p:nvPr/>
        </p:nvSpPr>
        <p:spPr>
          <a:xfrm>
            <a:off x="5126418" y="552091"/>
            <a:ext cx="6224335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Adjectives are words that describe a noun (a thing, person, or place).</a:t>
            </a: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Bright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Deep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Blue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Better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Long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378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C275D-E7C5-BF1C-46F0-A80237561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988" y="320041"/>
            <a:ext cx="6707084" cy="38926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are the Five Senses?</a:t>
            </a:r>
          </a:p>
        </p:txBody>
      </p:sp>
      <p:pic>
        <p:nvPicPr>
          <p:cNvPr id="19" name="Graphic 18" descr="Customer review with solid fill">
            <a:extLst>
              <a:ext uri="{FF2B5EF4-FFF2-40B4-BE49-F238E27FC236}">
                <a16:creationId xmlns:a16="http://schemas.microsoft.com/office/drawing/2014/main" id="{C55F274C-3354-E2C2-E930-5D327FA0A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040" y="1226248"/>
            <a:ext cx="4087368" cy="4087368"/>
          </a:xfrm>
          <a:prstGeom prst="rect">
            <a:avLst/>
          </a:prstGeom>
        </p:spPr>
      </p:pic>
      <p:sp>
        <p:nvSpPr>
          <p:cNvPr id="3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94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63D40-8487-82A4-7C8F-8A7BB15FE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988" y="320041"/>
            <a:ext cx="6707084" cy="38926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Sight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descriptions</a:t>
            </a:r>
            <a:endParaRPr lang="en-US" sz="66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B6183-B0DD-D321-5A57-5B65D6189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3699" y="4631161"/>
            <a:ext cx="6707366" cy="156948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river looks:</a:t>
            </a:r>
          </a:p>
        </p:txBody>
      </p:sp>
      <p:pic>
        <p:nvPicPr>
          <p:cNvPr id="13" name="Graphic 12" descr="Eye with solid fill">
            <a:extLst>
              <a:ext uri="{FF2B5EF4-FFF2-40B4-BE49-F238E27FC236}">
                <a16:creationId xmlns:a16="http://schemas.microsoft.com/office/drawing/2014/main" id="{DDF50FAD-B582-E0D7-B74F-3115AFA96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040" y="1226248"/>
            <a:ext cx="4087368" cy="4087368"/>
          </a:xfrm>
          <a:prstGeom prst="rect">
            <a:avLst/>
          </a:prstGeom>
        </p:spPr>
      </p:pic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5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63D40-8487-82A4-7C8F-8A7BB15FE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988" y="320041"/>
            <a:ext cx="6707084" cy="38926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Hearing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descriptions</a:t>
            </a:r>
            <a:endParaRPr lang="en-US" sz="66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B6183-B0DD-D321-5A57-5B65D6189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3699" y="4631161"/>
            <a:ext cx="6707366" cy="156948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river sounds:</a:t>
            </a:r>
          </a:p>
        </p:txBody>
      </p:sp>
      <p:pic>
        <p:nvPicPr>
          <p:cNvPr id="13" name="Graphic 12" descr="Ear with solid fill">
            <a:extLst>
              <a:ext uri="{FF2B5EF4-FFF2-40B4-BE49-F238E27FC236}">
                <a16:creationId xmlns:a16="http://schemas.microsoft.com/office/drawing/2014/main" id="{DDF50FAD-B582-E0D7-B74F-3115AFA96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20040" y="1226248"/>
            <a:ext cx="4087368" cy="4087368"/>
          </a:xfrm>
          <a:prstGeom prst="rect">
            <a:avLst/>
          </a:prstGeom>
        </p:spPr>
      </p:pic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53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1013</Words>
  <Application>Microsoft Office PowerPoint</Application>
  <PresentationFormat>Widescreen</PresentationFormat>
  <Paragraphs>95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Dreaming Outloud Pro</vt:lpstr>
      <vt:lpstr>Office Theme</vt:lpstr>
      <vt:lpstr>Two Poems on the Charles River</vt:lpstr>
      <vt:lpstr>PowerPoint Presentation</vt:lpstr>
      <vt:lpstr>PowerPoint Presentation</vt:lpstr>
      <vt:lpstr>PowerPoint Presentation</vt:lpstr>
      <vt:lpstr>PowerPoint Presentation</vt:lpstr>
      <vt:lpstr>What are adjectives?</vt:lpstr>
      <vt:lpstr>What are the Five Senses?</vt:lpstr>
      <vt:lpstr>Sight descriptions</vt:lpstr>
      <vt:lpstr>Hearing descriptions</vt:lpstr>
      <vt:lpstr>Smell descriptions</vt:lpstr>
      <vt:lpstr>Touch descriptions</vt:lpstr>
      <vt:lpstr>Taste descriptions</vt:lpstr>
      <vt:lpstr>PowerPoint Presentation</vt:lpstr>
      <vt:lpstr>PowerPoint Presentation</vt:lpstr>
      <vt:lpstr>PowerPoint Presentation</vt:lpstr>
      <vt:lpstr>Welcome to the Poetry Reading!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Levine, Emily</dc:creator>
  <cp:lastModifiedBy>Levine, Emily</cp:lastModifiedBy>
  <cp:revision>1</cp:revision>
  <dcterms:created xsi:type="dcterms:W3CDTF">2025-03-06T21:12:49Z</dcterms:created>
  <dcterms:modified xsi:type="dcterms:W3CDTF">2025-03-07T18:25:46Z</dcterms:modified>
</cp:coreProperties>
</file>